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147327921" r:id="rId3"/>
    <p:sldId id="2134806395" r:id="rId4"/>
    <p:sldId id="2134806396" r:id="rId5"/>
    <p:sldId id="2134806397" r:id="rId6"/>
    <p:sldId id="2134806399" r:id="rId7"/>
    <p:sldId id="2134806394" r:id="rId8"/>
    <p:sldId id="213480639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D98D87-357C-442B-A45F-7E0F88A8BCE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BF0AF4-F411-4698-BFB7-ABBF7474BD47}" type="asst">
      <dgm:prSet phldrT="[Text]"/>
      <dgm:spPr/>
      <dgm:t>
        <a:bodyPr/>
        <a:lstStyle/>
        <a:p>
          <a:r>
            <a:rPr lang="en-US" dirty="0"/>
            <a:t>Behavioral Health Clinician</a:t>
          </a:r>
        </a:p>
      </dgm:t>
    </dgm:pt>
    <dgm:pt modelId="{BE385DDD-3D6B-42B8-A015-058C7AE71B55}" type="parTrans" cxnId="{303E1E47-DF05-43F3-88C8-0DD3FA682A3B}">
      <dgm:prSet/>
      <dgm:spPr/>
      <dgm:t>
        <a:bodyPr/>
        <a:lstStyle/>
        <a:p>
          <a:endParaRPr lang="en-US"/>
        </a:p>
      </dgm:t>
    </dgm:pt>
    <dgm:pt modelId="{6F8F03B7-83EE-4B91-9D31-6BC7516955E1}" type="sibTrans" cxnId="{303E1E47-DF05-43F3-88C8-0DD3FA682A3B}">
      <dgm:prSet/>
      <dgm:spPr/>
      <dgm:t>
        <a:bodyPr/>
        <a:lstStyle/>
        <a:p>
          <a:endParaRPr lang="en-US"/>
        </a:p>
      </dgm:t>
    </dgm:pt>
    <dgm:pt modelId="{469BDD81-A220-4E4B-A28E-009163C375C9}">
      <dgm:prSet phldrT="[Text]"/>
      <dgm:spPr/>
      <dgm:t>
        <a:bodyPr/>
        <a:lstStyle/>
        <a:p>
          <a:r>
            <a:rPr lang="en-US" dirty="0"/>
            <a:t>Primary Care Provider</a:t>
          </a:r>
        </a:p>
      </dgm:t>
    </dgm:pt>
    <dgm:pt modelId="{3D1C85C0-BAAE-44DF-8293-8AD8ED165C47}" type="parTrans" cxnId="{1270016C-9745-4261-9BDE-63A67DB5D447}">
      <dgm:prSet/>
      <dgm:spPr/>
      <dgm:t>
        <a:bodyPr/>
        <a:lstStyle/>
        <a:p>
          <a:endParaRPr lang="en-US"/>
        </a:p>
      </dgm:t>
    </dgm:pt>
    <dgm:pt modelId="{823EB4A7-1BFA-4CD3-A309-3A8EC7681CCB}" type="sibTrans" cxnId="{1270016C-9745-4261-9BDE-63A67DB5D447}">
      <dgm:prSet/>
      <dgm:spPr/>
      <dgm:t>
        <a:bodyPr/>
        <a:lstStyle/>
        <a:p>
          <a:endParaRPr lang="en-US"/>
        </a:p>
      </dgm:t>
    </dgm:pt>
    <dgm:pt modelId="{8A4578ED-EED3-47F6-9E8F-B571507F53E4}">
      <dgm:prSet phldrT="[Text]"/>
      <dgm:spPr/>
      <dgm:t>
        <a:bodyPr/>
        <a:lstStyle/>
        <a:p>
          <a:r>
            <a:rPr lang="en-US" dirty="0"/>
            <a:t>Other roles?</a:t>
          </a:r>
        </a:p>
      </dgm:t>
    </dgm:pt>
    <dgm:pt modelId="{CFCE0102-03B6-4A5C-B101-4A2ED326681B}" type="parTrans" cxnId="{7D15BDE7-35BF-45C8-B0EF-C2E8B4B48748}">
      <dgm:prSet/>
      <dgm:spPr/>
      <dgm:t>
        <a:bodyPr/>
        <a:lstStyle/>
        <a:p>
          <a:endParaRPr lang="en-US"/>
        </a:p>
      </dgm:t>
    </dgm:pt>
    <dgm:pt modelId="{55C26738-67D0-414E-8D5B-EAEF30667E16}" type="sibTrans" cxnId="{7D15BDE7-35BF-45C8-B0EF-C2E8B4B48748}">
      <dgm:prSet/>
      <dgm:spPr/>
      <dgm:t>
        <a:bodyPr/>
        <a:lstStyle/>
        <a:p>
          <a:endParaRPr lang="en-US"/>
        </a:p>
      </dgm:t>
    </dgm:pt>
    <dgm:pt modelId="{7C8E694B-FA39-4F07-91C9-FA87232DAD66}" type="asst">
      <dgm:prSet phldrT="[Text]"/>
      <dgm:spPr/>
      <dgm:t>
        <a:bodyPr/>
        <a:lstStyle/>
        <a:p>
          <a:r>
            <a:rPr lang="en-US" dirty="0"/>
            <a:t>PCBH Staffing Model</a:t>
          </a:r>
        </a:p>
      </dgm:t>
    </dgm:pt>
    <dgm:pt modelId="{58187BCE-03B2-425E-81BF-F8A670C75D99}" type="parTrans" cxnId="{6A637AF0-7DFB-44E3-9DF0-45F97C2BFA44}">
      <dgm:prSet/>
      <dgm:spPr/>
      <dgm:t>
        <a:bodyPr/>
        <a:lstStyle/>
        <a:p>
          <a:endParaRPr lang="en-US"/>
        </a:p>
      </dgm:t>
    </dgm:pt>
    <dgm:pt modelId="{44814FB6-A6FC-4ACA-92BE-775F70674B90}" type="sibTrans" cxnId="{6A637AF0-7DFB-44E3-9DF0-45F97C2BFA44}">
      <dgm:prSet/>
      <dgm:spPr/>
      <dgm:t>
        <a:bodyPr/>
        <a:lstStyle/>
        <a:p>
          <a:endParaRPr lang="en-US"/>
        </a:p>
      </dgm:t>
    </dgm:pt>
    <dgm:pt modelId="{B2EC848B-C044-4972-9AAD-1BCD4DB5D985}" type="asst">
      <dgm:prSet phldrT="[Text]"/>
      <dgm:spPr/>
      <dgm:t>
        <a:bodyPr/>
        <a:lstStyle/>
        <a:p>
          <a:r>
            <a:rPr lang="en-US" dirty="0"/>
            <a:t>NAME, TITLE</a:t>
          </a:r>
        </a:p>
      </dgm:t>
    </dgm:pt>
    <dgm:pt modelId="{05CB3FB9-8023-40BD-B47F-BA03FC6FE6E0}" type="parTrans" cxnId="{5C138364-1ED3-44FB-A16C-732C805C905F}">
      <dgm:prSet/>
      <dgm:spPr/>
      <dgm:t>
        <a:bodyPr/>
        <a:lstStyle/>
        <a:p>
          <a:endParaRPr lang="en-US"/>
        </a:p>
      </dgm:t>
    </dgm:pt>
    <dgm:pt modelId="{DA93A461-64AB-44FB-A371-BA3F381B78F2}" type="sibTrans" cxnId="{5C138364-1ED3-44FB-A16C-732C805C905F}">
      <dgm:prSet/>
      <dgm:spPr/>
      <dgm:t>
        <a:bodyPr/>
        <a:lstStyle/>
        <a:p>
          <a:endParaRPr lang="en-US"/>
        </a:p>
      </dgm:t>
    </dgm:pt>
    <dgm:pt modelId="{5F6A1DF0-121B-44EC-AFFF-0642F72C706B}">
      <dgm:prSet phldrT="[Text]"/>
      <dgm:spPr/>
      <dgm:t>
        <a:bodyPr/>
        <a:lstStyle/>
        <a:p>
          <a:r>
            <a:rPr lang="en-US" dirty="0"/>
            <a:t>NAME, TITLE</a:t>
          </a:r>
        </a:p>
      </dgm:t>
    </dgm:pt>
    <dgm:pt modelId="{A1AC705E-B337-4200-91AA-2494C8A59ED1}" type="parTrans" cxnId="{29630CE1-280D-4579-A65F-1E1AC1D987C3}">
      <dgm:prSet/>
      <dgm:spPr/>
      <dgm:t>
        <a:bodyPr/>
        <a:lstStyle/>
        <a:p>
          <a:endParaRPr lang="en-US"/>
        </a:p>
      </dgm:t>
    </dgm:pt>
    <dgm:pt modelId="{88D6B16D-94E9-4912-8F50-449EF472280C}" type="sibTrans" cxnId="{29630CE1-280D-4579-A65F-1E1AC1D987C3}">
      <dgm:prSet/>
      <dgm:spPr/>
      <dgm:t>
        <a:bodyPr/>
        <a:lstStyle/>
        <a:p>
          <a:endParaRPr lang="en-US"/>
        </a:p>
      </dgm:t>
    </dgm:pt>
    <dgm:pt modelId="{8C3DF121-6D4A-4981-BEA8-97591F0D223D}" type="pres">
      <dgm:prSet presAssocID="{94D98D87-357C-442B-A45F-7E0F88A8BCE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380C7C3-8AFD-4BA1-8DD7-2920D5324FD2}" type="pres">
      <dgm:prSet presAssocID="{7C8E694B-FA39-4F07-91C9-FA87232DAD66}" presName="hierRoot1" presStyleCnt="0"/>
      <dgm:spPr/>
    </dgm:pt>
    <dgm:pt modelId="{E0C85DCC-3696-4D6A-AF7E-43944BF9DB6F}" type="pres">
      <dgm:prSet presAssocID="{7C8E694B-FA39-4F07-91C9-FA87232DAD66}" presName="composite" presStyleCnt="0"/>
      <dgm:spPr/>
    </dgm:pt>
    <dgm:pt modelId="{E7641DD9-E907-4583-ABAE-BF97B55A7C2F}" type="pres">
      <dgm:prSet presAssocID="{7C8E694B-FA39-4F07-91C9-FA87232DAD66}" presName="background" presStyleLbl="node0" presStyleIdx="0" presStyleCnt="1"/>
      <dgm:spPr/>
    </dgm:pt>
    <dgm:pt modelId="{2FC98213-1813-4C97-8429-D9C3EC28D8B7}" type="pres">
      <dgm:prSet presAssocID="{7C8E694B-FA39-4F07-91C9-FA87232DAD66}" presName="text" presStyleLbl="fgAcc0" presStyleIdx="0" presStyleCnt="1">
        <dgm:presLayoutVars>
          <dgm:chPref val="3"/>
        </dgm:presLayoutVars>
      </dgm:prSet>
      <dgm:spPr/>
    </dgm:pt>
    <dgm:pt modelId="{0D6FFCF5-FE70-420E-8195-6DC771F67FE6}" type="pres">
      <dgm:prSet presAssocID="{7C8E694B-FA39-4F07-91C9-FA87232DAD66}" presName="hierChild2" presStyleCnt="0"/>
      <dgm:spPr/>
    </dgm:pt>
    <dgm:pt modelId="{055BD167-A81D-4CAB-9C38-B39657D61602}" type="pres">
      <dgm:prSet presAssocID="{BE385DDD-3D6B-42B8-A015-058C7AE71B55}" presName="Name10" presStyleLbl="parChTrans1D2" presStyleIdx="0" presStyleCnt="3"/>
      <dgm:spPr/>
    </dgm:pt>
    <dgm:pt modelId="{1ECE4C39-033B-4C17-B69B-E4B900D269D6}" type="pres">
      <dgm:prSet presAssocID="{76BF0AF4-F411-4698-BFB7-ABBF7474BD47}" presName="hierRoot2" presStyleCnt="0"/>
      <dgm:spPr/>
    </dgm:pt>
    <dgm:pt modelId="{A3954CB2-517A-44D2-B1E3-4AAD448F12CF}" type="pres">
      <dgm:prSet presAssocID="{76BF0AF4-F411-4698-BFB7-ABBF7474BD47}" presName="composite2" presStyleCnt="0"/>
      <dgm:spPr/>
    </dgm:pt>
    <dgm:pt modelId="{F67CFD90-A25F-4A5B-A9A0-C3958479BC74}" type="pres">
      <dgm:prSet presAssocID="{76BF0AF4-F411-4698-BFB7-ABBF7474BD47}" presName="background2" presStyleLbl="asst0" presStyleIdx="0" presStyleCnt="2"/>
      <dgm:spPr/>
    </dgm:pt>
    <dgm:pt modelId="{DB1F1AC9-4605-4AC8-819E-DE5C872859B3}" type="pres">
      <dgm:prSet presAssocID="{76BF0AF4-F411-4698-BFB7-ABBF7474BD47}" presName="text2" presStyleLbl="fgAcc2" presStyleIdx="0" presStyleCnt="3">
        <dgm:presLayoutVars>
          <dgm:chPref val="3"/>
        </dgm:presLayoutVars>
      </dgm:prSet>
      <dgm:spPr/>
    </dgm:pt>
    <dgm:pt modelId="{4EA49798-FFB2-41A6-99B3-7C0661F5E215}" type="pres">
      <dgm:prSet presAssocID="{76BF0AF4-F411-4698-BFB7-ABBF7474BD47}" presName="hierChild3" presStyleCnt="0"/>
      <dgm:spPr/>
    </dgm:pt>
    <dgm:pt modelId="{92E294E6-0C4F-4347-A42E-EFA44B7078E4}" type="pres">
      <dgm:prSet presAssocID="{05CB3FB9-8023-40BD-B47F-BA03FC6FE6E0}" presName="Name17" presStyleLbl="parChTrans1D3" presStyleIdx="0" presStyleCnt="2"/>
      <dgm:spPr/>
    </dgm:pt>
    <dgm:pt modelId="{527585C9-52BC-4FBE-901B-FB34E95D8537}" type="pres">
      <dgm:prSet presAssocID="{B2EC848B-C044-4972-9AAD-1BCD4DB5D985}" presName="hierRoot3" presStyleCnt="0"/>
      <dgm:spPr/>
    </dgm:pt>
    <dgm:pt modelId="{F37E82E7-435E-4FD2-B89C-76299F9D5B14}" type="pres">
      <dgm:prSet presAssocID="{B2EC848B-C044-4972-9AAD-1BCD4DB5D985}" presName="composite3" presStyleCnt="0"/>
      <dgm:spPr/>
    </dgm:pt>
    <dgm:pt modelId="{179FEEB6-433B-4904-A9D5-70A94C89E7B2}" type="pres">
      <dgm:prSet presAssocID="{B2EC848B-C044-4972-9AAD-1BCD4DB5D985}" presName="background3" presStyleLbl="asst0" presStyleIdx="1" presStyleCnt="2"/>
      <dgm:spPr/>
    </dgm:pt>
    <dgm:pt modelId="{AAC1E1A0-DE7B-4E8D-85F7-1BF8C96166D9}" type="pres">
      <dgm:prSet presAssocID="{B2EC848B-C044-4972-9AAD-1BCD4DB5D985}" presName="text3" presStyleLbl="fgAcc3" presStyleIdx="0" presStyleCnt="2">
        <dgm:presLayoutVars>
          <dgm:chPref val="3"/>
        </dgm:presLayoutVars>
      </dgm:prSet>
      <dgm:spPr/>
    </dgm:pt>
    <dgm:pt modelId="{A5B0746E-95F7-417E-8CE4-AE1A942464EF}" type="pres">
      <dgm:prSet presAssocID="{B2EC848B-C044-4972-9AAD-1BCD4DB5D985}" presName="hierChild4" presStyleCnt="0"/>
      <dgm:spPr/>
    </dgm:pt>
    <dgm:pt modelId="{697F1F0A-648C-44B3-96CA-339A53816032}" type="pres">
      <dgm:prSet presAssocID="{3D1C85C0-BAAE-44DF-8293-8AD8ED165C47}" presName="Name10" presStyleLbl="parChTrans1D2" presStyleIdx="1" presStyleCnt="3"/>
      <dgm:spPr/>
    </dgm:pt>
    <dgm:pt modelId="{616DACC9-644F-4FEE-BBD3-795B93B9990A}" type="pres">
      <dgm:prSet presAssocID="{469BDD81-A220-4E4B-A28E-009163C375C9}" presName="hierRoot2" presStyleCnt="0"/>
      <dgm:spPr/>
    </dgm:pt>
    <dgm:pt modelId="{A77EBD0C-3FB8-450C-80E9-1B9E85405D16}" type="pres">
      <dgm:prSet presAssocID="{469BDD81-A220-4E4B-A28E-009163C375C9}" presName="composite2" presStyleCnt="0"/>
      <dgm:spPr/>
    </dgm:pt>
    <dgm:pt modelId="{FBAA9233-4FBC-44B2-B9DF-C6354B3D7592}" type="pres">
      <dgm:prSet presAssocID="{469BDD81-A220-4E4B-A28E-009163C375C9}" presName="background2" presStyleLbl="node2" presStyleIdx="0" presStyleCnt="2"/>
      <dgm:spPr/>
    </dgm:pt>
    <dgm:pt modelId="{770EA179-A084-42B3-9417-7D52BCA4CC9E}" type="pres">
      <dgm:prSet presAssocID="{469BDD81-A220-4E4B-A28E-009163C375C9}" presName="text2" presStyleLbl="fgAcc2" presStyleIdx="1" presStyleCnt="3">
        <dgm:presLayoutVars>
          <dgm:chPref val="3"/>
        </dgm:presLayoutVars>
      </dgm:prSet>
      <dgm:spPr/>
    </dgm:pt>
    <dgm:pt modelId="{3C76B2CC-C65A-4110-8376-0B963C4DE2B8}" type="pres">
      <dgm:prSet presAssocID="{469BDD81-A220-4E4B-A28E-009163C375C9}" presName="hierChild3" presStyleCnt="0"/>
      <dgm:spPr/>
    </dgm:pt>
    <dgm:pt modelId="{C594232C-000C-4EBB-8632-D552A4532C63}" type="pres">
      <dgm:prSet presAssocID="{A1AC705E-B337-4200-91AA-2494C8A59ED1}" presName="Name17" presStyleLbl="parChTrans1D3" presStyleIdx="1" presStyleCnt="2"/>
      <dgm:spPr/>
    </dgm:pt>
    <dgm:pt modelId="{3E466618-0BA0-45E8-8E80-1D3B42A2991D}" type="pres">
      <dgm:prSet presAssocID="{5F6A1DF0-121B-44EC-AFFF-0642F72C706B}" presName="hierRoot3" presStyleCnt="0"/>
      <dgm:spPr/>
    </dgm:pt>
    <dgm:pt modelId="{4308BE7A-CDE3-45C1-A15A-5D672C3A4D14}" type="pres">
      <dgm:prSet presAssocID="{5F6A1DF0-121B-44EC-AFFF-0642F72C706B}" presName="composite3" presStyleCnt="0"/>
      <dgm:spPr/>
    </dgm:pt>
    <dgm:pt modelId="{93C3E6CC-4F7D-4558-A096-E745A2388F3D}" type="pres">
      <dgm:prSet presAssocID="{5F6A1DF0-121B-44EC-AFFF-0642F72C706B}" presName="background3" presStyleLbl="node3" presStyleIdx="0" presStyleCnt="1"/>
      <dgm:spPr/>
    </dgm:pt>
    <dgm:pt modelId="{EB1D3C01-1476-4587-AE54-E4F73442EBF3}" type="pres">
      <dgm:prSet presAssocID="{5F6A1DF0-121B-44EC-AFFF-0642F72C706B}" presName="text3" presStyleLbl="fgAcc3" presStyleIdx="1" presStyleCnt="2">
        <dgm:presLayoutVars>
          <dgm:chPref val="3"/>
        </dgm:presLayoutVars>
      </dgm:prSet>
      <dgm:spPr/>
    </dgm:pt>
    <dgm:pt modelId="{9A3B39CE-7D7A-4867-AA84-C3B08FEB456D}" type="pres">
      <dgm:prSet presAssocID="{5F6A1DF0-121B-44EC-AFFF-0642F72C706B}" presName="hierChild4" presStyleCnt="0"/>
      <dgm:spPr/>
    </dgm:pt>
    <dgm:pt modelId="{6D2FA9A9-1D8B-457E-8D91-0AE21A3EC364}" type="pres">
      <dgm:prSet presAssocID="{CFCE0102-03B6-4A5C-B101-4A2ED326681B}" presName="Name10" presStyleLbl="parChTrans1D2" presStyleIdx="2" presStyleCnt="3"/>
      <dgm:spPr/>
    </dgm:pt>
    <dgm:pt modelId="{D397627E-6758-4BE8-B54A-AD330DED8D55}" type="pres">
      <dgm:prSet presAssocID="{8A4578ED-EED3-47F6-9E8F-B571507F53E4}" presName="hierRoot2" presStyleCnt="0"/>
      <dgm:spPr/>
    </dgm:pt>
    <dgm:pt modelId="{D62C817D-C019-4EFA-9173-D0B34ABCC166}" type="pres">
      <dgm:prSet presAssocID="{8A4578ED-EED3-47F6-9E8F-B571507F53E4}" presName="composite2" presStyleCnt="0"/>
      <dgm:spPr/>
    </dgm:pt>
    <dgm:pt modelId="{9A00E99A-1563-445D-9948-DF83CDD87B80}" type="pres">
      <dgm:prSet presAssocID="{8A4578ED-EED3-47F6-9E8F-B571507F53E4}" presName="background2" presStyleLbl="node2" presStyleIdx="1" presStyleCnt="2"/>
      <dgm:spPr/>
    </dgm:pt>
    <dgm:pt modelId="{59FEB39B-64F3-4111-A541-2E4C729D1069}" type="pres">
      <dgm:prSet presAssocID="{8A4578ED-EED3-47F6-9E8F-B571507F53E4}" presName="text2" presStyleLbl="fgAcc2" presStyleIdx="2" presStyleCnt="3">
        <dgm:presLayoutVars>
          <dgm:chPref val="3"/>
        </dgm:presLayoutVars>
      </dgm:prSet>
      <dgm:spPr/>
    </dgm:pt>
    <dgm:pt modelId="{88C434B2-5855-42B3-A466-7D5B8EDD9C24}" type="pres">
      <dgm:prSet presAssocID="{8A4578ED-EED3-47F6-9E8F-B571507F53E4}" presName="hierChild3" presStyleCnt="0"/>
      <dgm:spPr/>
    </dgm:pt>
  </dgm:ptLst>
  <dgm:cxnLst>
    <dgm:cxn modelId="{12C2EF16-AF96-4444-99A4-EA22FF1605DA}" type="presOf" srcId="{469BDD81-A220-4E4B-A28E-009163C375C9}" destId="{770EA179-A084-42B3-9417-7D52BCA4CC9E}" srcOrd="0" destOrd="0" presId="urn:microsoft.com/office/officeart/2005/8/layout/hierarchy1"/>
    <dgm:cxn modelId="{AE4DA338-6003-460A-937E-29858977885A}" type="presOf" srcId="{7C8E694B-FA39-4F07-91C9-FA87232DAD66}" destId="{2FC98213-1813-4C97-8429-D9C3EC28D8B7}" srcOrd="0" destOrd="0" presId="urn:microsoft.com/office/officeart/2005/8/layout/hierarchy1"/>
    <dgm:cxn modelId="{8EC2603A-12DE-4222-AED1-B1E1238CE017}" type="presOf" srcId="{B2EC848B-C044-4972-9AAD-1BCD4DB5D985}" destId="{AAC1E1A0-DE7B-4E8D-85F7-1BF8C96166D9}" srcOrd="0" destOrd="0" presId="urn:microsoft.com/office/officeart/2005/8/layout/hierarchy1"/>
    <dgm:cxn modelId="{5C138364-1ED3-44FB-A16C-732C805C905F}" srcId="{76BF0AF4-F411-4698-BFB7-ABBF7474BD47}" destId="{B2EC848B-C044-4972-9AAD-1BCD4DB5D985}" srcOrd="0" destOrd="0" parTransId="{05CB3FB9-8023-40BD-B47F-BA03FC6FE6E0}" sibTransId="{DA93A461-64AB-44FB-A371-BA3F381B78F2}"/>
    <dgm:cxn modelId="{303E1E47-DF05-43F3-88C8-0DD3FA682A3B}" srcId="{7C8E694B-FA39-4F07-91C9-FA87232DAD66}" destId="{76BF0AF4-F411-4698-BFB7-ABBF7474BD47}" srcOrd="0" destOrd="0" parTransId="{BE385DDD-3D6B-42B8-A015-058C7AE71B55}" sibTransId="{6F8F03B7-83EE-4B91-9D31-6BC7516955E1}"/>
    <dgm:cxn modelId="{C64B7D69-EFCF-4209-B348-A8B67D8A3677}" type="presOf" srcId="{CFCE0102-03B6-4A5C-B101-4A2ED326681B}" destId="{6D2FA9A9-1D8B-457E-8D91-0AE21A3EC364}" srcOrd="0" destOrd="0" presId="urn:microsoft.com/office/officeart/2005/8/layout/hierarchy1"/>
    <dgm:cxn modelId="{1270016C-9745-4261-9BDE-63A67DB5D447}" srcId="{7C8E694B-FA39-4F07-91C9-FA87232DAD66}" destId="{469BDD81-A220-4E4B-A28E-009163C375C9}" srcOrd="1" destOrd="0" parTransId="{3D1C85C0-BAAE-44DF-8293-8AD8ED165C47}" sibTransId="{823EB4A7-1BFA-4CD3-A309-3A8EC7681CCB}"/>
    <dgm:cxn modelId="{100ED05A-34C5-4A4B-B398-782EF5CE5ADB}" type="presOf" srcId="{3D1C85C0-BAAE-44DF-8293-8AD8ED165C47}" destId="{697F1F0A-648C-44B3-96CA-339A53816032}" srcOrd="0" destOrd="0" presId="urn:microsoft.com/office/officeart/2005/8/layout/hierarchy1"/>
    <dgm:cxn modelId="{1AEFF97C-8B99-4141-B66D-8A0119D49D48}" type="presOf" srcId="{94D98D87-357C-442B-A45F-7E0F88A8BCEF}" destId="{8C3DF121-6D4A-4981-BEA8-97591F0D223D}" srcOrd="0" destOrd="0" presId="urn:microsoft.com/office/officeart/2005/8/layout/hierarchy1"/>
    <dgm:cxn modelId="{92860A8B-49B4-47B3-923F-9B5A3E578184}" type="presOf" srcId="{BE385DDD-3D6B-42B8-A015-058C7AE71B55}" destId="{055BD167-A81D-4CAB-9C38-B39657D61602}" srcOrd="0" destOrd="0" presId="urn:microsoft.com/office/officeart/2005/8/layout/hierarchy1"/>
    <dgm:cxn modelId="{C77749C6-35A6-4264-84A5-9A59380DEA4D}" type="presOf" srcId="{76BF0AF4-F411-4698-BFB7-ABBF7474BD47}" destId="{DB1F1AC9-4605-4AC8-819E-DE5C872859B3}" srcOrd="0" destOrd="0" presId="urn:microsoft.com/office/officeart/2005/8/layout/hierarchy1"/>
    <dgm:cxn modelId="{8BA85ED4-AFF5-4D97-8A11-44FD9D4F26B6}" type="presOf" srcId="{5F6A1DF0-121B-44EC-AFFF-0642F72C706B}" destId="{EB1D3C01-1476-4587-AE54-E4F73442EBF3}" srcOrd="0" destOrd="0" presId="urn:microsoft.com/office/officeart/2005/8/layout/hierarchy1"/>
    <dgm:cxn modelId="{D85E1FDC-D425-406B-809C-60A66780F476}" type="presOf" srcId="{05CB3FB9-8023-40BD-B47F-BA03FC6FE6E0}" destId="{92E294E6-0C4F-4347-A42E-EFA44B7078E4}" srcOrd="0" destOrd="0" presId="urn:microsoft.com/office/officeart/2005/8/layout/hierarchy1"/>
    <dgm:cxn modelId="{29630CE1-280D-4579-A65F-1E1AC1D987C3}" srcId="{469BDD81-A220-4E4B-A28E-009163C375C9}" destId="{5F6A1DF0-121B-44EC-AFFF-0642F72C706B}" srcOrd="0" destOrd="0" parTransId="{A1AC705E-B337-4200-91AA-2494C8A59ED1}" sibTransId="{88D6B16D-94E9-4912-8F50-449EF472280C}"/>
    <dgm:cxn modelId="{7D15BDE7-35BF-45C8-B0EF-C2E8B4B48748}" srcId="{7C8E694B-FA39-4F07-91C9-FA87232DAD66}" destId="{8A4578ED-EED3-47F6-9E8F-B571507F53E4}" srcOrd="2" destOrd="0" parTransId="{CFCE0102-03B6-4A5C-B101-4A2ED326681B}" sibTransId="{55C26738-67D0-414E-8D5B-EAEF30667E16}"/>
    <dgm:cxn modelId="{B44659EC-56FB-44F0-80FA-D5170CFDFC5C}" type="presOf" srcId="{A1AC705E-B337-4200-91AA-2494C8A59ED1}" destId="{C594232C-000C-4EBB-8632-D552A4532C63}" srcOrd="0" destOrd="0" presId="urn:microsoft.com/office/officeart/2005/8/layout/hierarchy1"/>
    <dgm:cxn modelId="{6A637AF0-7DFB-44E3-9DF0-45F97C2BFA44}" srcId="{94D98D87-357C-442B-A45F-7E0F88A8BCEF}" destId="{7C8E694B-FA39-4F07-91C9-FA87232DAD66}" srcOrd="0" destOrd="0" parTransId="{58187BCE-03B2-425E-81BF-F8A670C75D99}" sibTransId="{44814FB6-A6FC-4ACA-92BE-775F70674B90}"/>
    <dgm:cxn modelId="{04591AFC-9D1B-43EA-BCFA-C03990204A3F}" type="presOf" srcId="{8A4578ED-EED3-47F6-9E8F-B571507F53E4}" destId="{59FEB39B-64F3-4111-A541-2E4C729D1069}" srcOrd="0" destOrd="0" presId="urn:microsoft.com/office/officeart/2005/8/layout/hierarchy1"/>
    <dgm:cxn modelId="{E465E853-7E81-4F22-8B33-84CF76AA035A}" type="presParOf" srcId="{8C3DF121-6D4A-4981-BEA8-97591F0D223D}" destId="{4380C7C3-8AFD-4BA1-8DD7-2920D5324FD2}" srcOrd="0" destOrd="0" presId="urn:microsoft.com/office/officeart/2005/8/layout/hierarchy1"/>
    <dgm:cxn modelId="{E491CB46-0BB4-42F1-8040-002A92E08508}" type="presParOf" srcId="{4380C7C3-8AFD-4BA1-8DD7-2920D5324FD2}" destId="{E0C85DCC-3696-4D6A-AF7E-43944BF9DB6F}" srcOrd="0" destOrd="0" presId="urn:microsoft.com/office/officeart/2005/8/layout/hierarchy1"/>
    <dgm:cxn modelId="{A709763D-03FA-4769-9026-6DAD56070B4D}" type="presParOf" srcId="{E0C85DCC-3696-4D6A-AF7E-43944BF9DB6F}" destId="{E7641DD9-E907-4583-ABAE-BF97B55A7C2F}" srcOrd="0" destOrd="0" presId="urn:microsoft.com/office/officeart/2005/8/layout/hierarchy1"/>
    <dgm:cxn modelId="{32E468D6-B59A-44D0-AE28-A3F9918E2348}" type="presParOf" srcId="{E0C85DCC-3696-4D6A-AF7E-43944BF9DB6F}" destId="{2FC98213-1813-4C97-8429-D9C3EC28D8B7}" srcOrd="1" destOrd="0" presId="urn:microsoft.com/office/officeart/2005/8/layout/hierarchy1"/>
    <dgm:cxn modelId="{B50FBDD0-6CDA-433B-B280-34C84C26A980}" type="presParOf" srcId="{4380C7C3-8AFD-4BA1-8DD7-2920D5324FD2}" destId="{0D6FFCF5-FE70-420E-8195-6DC771F67FE6}" srcOrd="1" destOrd="0" presId="urn:microsoft.com/office/officeart/2005/8/layout/hierarchy1"/>
    <dgm:cxn modelId="{9E8E32D7-4A0C-40A2-883E-C240E339EF9E}" type="presParOf" srcId="{0D6FFCF5-FE70-420E-8195-6DC771F67FE6}" destId="{055BD167-A81D-4CAB-9C38-B39657D61602}" srcOrd="0" destOrd="0" presId="urn:microsoft.com/office/officeart/2005/8/layout/hierarchy1"/>
    <dgm:cxn modelId="{BA852440-98A4-40D2-9CA3-7377413126F0}" type="presParOf" srcId="{0D6FFCF5-FE70-420E-8195-6DC771F67FE6}" destId="{1ECE4C39-033B-4C17-B69B-E4B900D269D6}" srcOrd="1" destOrd="0" presId="urn:microsoft.com/office/officeart/2005/8/layout/hierarchy1"/>
    <dgm:cxn modelId="{60A2D229-95B9-4396-90FA-3BA1CAE5D801}" type="presParOf" srcId="{1ECE4C39-033B-4C17-B69B-E4B900D269D6}" destId="{A3954CB2-517A-44D2-B1E3-4AAD448F12CF}" srcOrd="0" destOrd="0" presId="urn:microsoft.com/office/officeart/2005/8/layout/hierarchy1"/>
    <dgm:cxn modelId="{0CAA4F07-4E71-4070-9D01-BC6FAA749C07}" type="presParOf" srcId="{A3954CB2-517A-44D2-B1E3-4AAD448F12CF}" destId="{F67CFD90-A25F-4A5B-A9A0-C3958479BC74}" srcOrd="0" destOrd="0" presId="urn:microsoft.com/office/officeart/2005/8/layout/hierarchy1"/>
    <dgm:cxn modelId="{09A815BF-5BB9-4DD8-8FCA-6D823BE0F7F1}" type="presParOf" srcId="{A3954CB2-517A-44D2-B1E3-4AAD448F12CF}" destId="{DB1F1AC9-4605-4AC8-819E-DE5C872859B3}" srcOrd="1" destOrd="0" presId="urn:microsoft.com/office/officeart/2005/8/layout/hierarchy1"/>
    <dgm:cxn modelId="{59A16E63-BA9F-476F-ADBC-764A805410DC}" type="presParOf" srcId="{1ECE4C39-033B-4C17-B69B-E4B900D269D6}" destId="{4EA49798-FFB2-41A6-99B3-7C0661F5E215}" srcOrd="1" destOrd="0" presId="urn:microsoft.com/office/officeart/2005/8/layout/hierarchy1"/>
    <dgm:cxn modelId="{3314A1BC-F7C3-443C-BBFE-5515D5F689A8}" type="presParOf" srcId="{4EA49798-FFB2-41A6-99B3-7C0661F5E215}" destId="{92E294E6-0C4F-4347-A42E-EFA44B7078E4}" srcOrd="0" destOrd="0" presId="urn:microsoft.com/office/officeart/2005/8/layout/hierarchy1"/>
    <dgm:cxn modelId="{4DCBD6F6-D7A1-47B3-BAD6-A013E9EEF191}" type="presParOf" srcId="{4EA49798-FFB2-41A6-99B3-7C0661F5E215}" destId="{527585C9-52BC-4FBE-901B-FB34E95D8537}" srcOrd="1" destOrd="0" presId="urn:microsoft.com/office/officeart/2005/8/layout/hierarchy1"/>
    <dgm:cxn modelId="{190A7B83-DE3A-40B7-B054-6C1736C64C25}" type="presParOf" srcId="{527585C9-52BC-4FBE-901B-FB34E95D8537}" destId="{F37E82E7-435E-4FD2-B89C-76299F9D5B14}" srcOrd="0" destOrd="0" presId="urn:microsoft.com/office/officeart/2005/8/layout/hierarchy1"/>
    <dgm:cxn modelId="{A7004370-8E9B-4340-A443-EA771C407938}" type="presParOf" srcId="{F37E82E7-435E-4FD2-B89C-76299F9D5B14}" destId="{179FEEB6-433B-4904-A9D5-70A94C89E7B2}" srcOrd="0" destOrd="0" presId="urn:microsoft.com/office/officeart/2005/8/layout/hierarchy1"/>
    <dgm:cxn modelId="{5A5F94F5-6066-4B63-BFB4-56CE3A0035CC}" type="presParOf" srcId="{F37E82E7-435E-4FD2-B89C-76299F9D5B14}" destId="{AAC1E1A0-DE7B-4E8D-85F7-1BF8C96166D9}" srcOrd="1" destOrd="0" presId="urn:microsoft.com/office/officeart/2005/8/layout/hierarchy1"/>
    <dgm:cxn modelId="{DA506EA3-D765-4D0E-A7CF-9A23B511C87E}" type="presParOf" srcId="{527585C9-52BC-4FBE-901B-FB34E95D8537}" destId="{A5B0746E-95F7-417E-8CE4-AE1A942464EF}" srcOrd="1" destOrd="0" presId="urn:microsoft.com/office/officeart/2005/8/layout/hierarchy1"/>
    <dgm:cxn modelId="{0976BD28-66C2-45CB-AD87-C97AE265B527}" type="presParOf" srcId="{0D6FFCF5-FE70-420E-8195-6DC771F67FE6}" destId="{697F1F0A-648C-44B3-96CA-339A53816032}" srcOrd="2" destOrd="0" presId="urn:microsoft.com/office/officeart/2005/8/layout/hierarchy1"/>
    <dgm:cxn modelId="{4D23A7FA-E193-4721-BE7B-92A29F68C0DF}" type="presParOf" srcId="{0D6FFCF5-FE70-420E-8195-6DC771F67FE6}" destId="{616DACC9-644F-4FEE-BBD3-795B93B9990A}" srcOrd="3" destOrd="0" presId="urn:microsoft.com/office/officeart/2005/8/layout/hierarchy1"/>
    <dgm:cxn modelId="{0C70E1F9-A2F7-4931-9A8D-253D835250FF}" type="presParOf" srcId="{616DACC9-644F-4FEE-BBD3-795B93B9990A}" destId="{A77EBD0C-3FB8-450C-80E9-1B9E85405D16}" srcOrd="0" destOrd="0" presId="urn:microsoft.com/office/officeart/2005/8/layout/hierarchy1"/>
    <dgm:cxn modelId="{0FEF6676-883D-4FCB-BAAF-335CC01AA332}" type="presParOf" srcId="{A77EBD0C-3FB8-450C-80E9-1B9E85405D16}" destId="{FBAA9233-4FBC-44B2-B9DF-C6354B3D7592}" srcOrd="0" destOrd="0" presId="urn:microsoft.com/office/officeart/2005/8/layout/hierarchy1"/>
    <dgm:cxn modelId="{3C55BBBD-F911-4495-9030-2E4F44997138}" type="presParOf" srcId="{A77EBD0C-3FB8-450C-80E9-1B9E85405D16}" destId="{770EA179-A084-42B3-9417-7D52BCA4CC9E}" srcOrd="1" destOrd="0" presId="urn:microsoft.com/office/officeart/2005/8/layout/hierarchy1"/>
    <dgm:cxn modelId="{95DEF335-DC9D-4ECA-91AF-61E9D549A603}" type="presParOf" srcId="{616DACC9-644F-4FEE-BBD3-795B93B9990A}" destId="{3C76B2CC-C65A-4110-8376-0B963C4DE2B8}" srcOrd="1" destOrd="0" presId="urn:microsoft.com/office/officeart/2005/8/layout/hierarchy1"/>
    <dgm:cxn modelId="{EAF141D5-BA19-41E7-B67E-E2EBE40DCB69}" type="presParOf" srcId="{3C76B2CC-C65A-4110-8376-0B963C4DE2B8}" destId="{C594232C-000C-4EBB-8632-D552A4532C63}" srcOrd="0" destOrd="0" presId="urn:microsoft.com/office/officeart/2005/8/layout/hierarchy1"/>
    <dgm:cxn modelId="{B14CF00E-F204-4510-9E85-72C798AA83C2}" type="presParOf" srcId="{3C76B2CC-C65A-4110-8376-0B963C4DE2B8}" destId="{3E466618-0BA0-45E8-8E80-1D3B42A2991D}" srcOrd="1" destOrd="0" presId="urn:microsoft.com/office/officeart/2005/8/layout/hierarchy1"/>
    <dgm:cxn modelId="{E06B41C9-F41E-4679-A36D-26C65B82080A}" type="presParOf" srcId="{3E466618-0BA0-45E8-8E80-1D3B42A2991D}" destId="{4308BE7A-CDE3-45C1-A15A-5D672C3A4D14}" srcOrd="0" destOrd="0" presId="urn:microsoft.com/office/officeart/2005/8/layout/hierarchy1"/>
    <dgm:cxn modelId="{3B8F536E-64E8-434D-8B94-E454BAC6D6E9}" type="presParOf" srcId="{4308BE7A-CDE3-45C1-A15A-5D672C3A4D14}" destId="{93C3E6CC-4F7D-4558-A096-E745A2388F3D}" srcOrd="0" destOrd="0" presId="urn:microsoft.com/office/officeart/2005/8/layout/hierarchy1"/>
    <dgm:cxn modelId="{4AD295AF-71EB-4FEB-B13E-8AF264D23934}" type="presParOf" srcId="{4308BE7A-CDE3-45C1-A15A-5D672C3A4D14}" destId="{EB1D3C01-1476-4587-AE54-E4F73442EBF3}" srcOrd="1" destOrd="0" presId="urn:microsoft.com/office/officeart/2005/8/layout/hierarchy1"/>
    <dgm:cxn modelId="{42DAC3A8-1E69-4C47-9298-38C9AF89AB1C}" type="presParOf" srcId="{3E466618-0BA0-45E8-8E80-1D3B42A2991D}" destId="{9A3B39CE-7D7A-4867-AA84-C3B08FEB456D}" srcOrd="1" destOrd="0" presId="urn:microsoft.com/office/officeart/2005/8/layout/hierarchy1"/>
    <dgm:cxn modelId="{46274476-C5AA-4F94-AC68-2E39E549FBF1}" type="presParOf" srcId="{0D6FFCF5-FE70-420E-8195-6DC771F67FE6}" destId="{6D2FA9A9-1D8B-457E-8D91-0AE21A3EC364}" srcOrd="4" destOrd="0" presId="urn:microsoft.com/office/officeart/2005/8/layout/hierarchy1"/>
    <dgm:cxn modelId="{2D12BFA5-B737-4D69-BBAA-42C4F4E2C26A}" type="presParOf" srcId="{0D6FFCF5-FE70-420E-8195-6DC771F67FE6}" destId="{D397627E-6758-4BE8-B54A-AD330DED8D55}" srcOrd="5" destOrd="0" presId="urn:microsoft.com/office/officeart/2005/8/layout/hierarchy1"/>
    <dgm:cxn modelId="{D2EAD745-663D-413F-AA96-7F1FF0A97FC6}" type="presParOf" srcId="{D397627E-6758-4BE8-B54A-AD330DED8D55}" destId="{D62C817D-C019-4EFA-9173-D0B34ABCC166}" srcOrd="0" destOrd="0" presId="urn:microsoft.com/office/officeart/2005/8/layout/hierarchy1"/>
    <dgm:cxn modelId="{F96A68BB-3C20-4B8D-A2DC-9307600C7F51}" type="presParOf" srcId="{D62C817D-C019-4EFA-9173-D0B34ABCC166}" destId="{9A00E99A-1563-445D-9948-DF83CDD87B80}" srcOrd="0" destOrd="0" presId="urn:microsoft.com/office/officeart/2005/8/layout/hierarchy1"/>
    <dgm:cxn modelId="{52C3A51D-5CF7-450F-9D37-8AA9B7918BDA}" type="presParOf" srcId="{D62C817D-C019-4EFA-9173-D0B34ABCC166}" destId="{59FEB39B-64F3-4111-A541-2E4C729D1069}" srcOrd="1" destOrd="0" presId="urn:microsoft.com/office/officeart/2005/8/layout/hierarchy1"/>
    <dgm:cxn modelId="{145431C9-A256-460D-8886-EC5D49C08FE7}" type="presParOf" srcId="{D397627E-6758-4BE8-B54A-AD330DED8D55}" destId="{88C434B2-5855-42B3-A466-7D5B8EDD9C2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D98D87-357C-442B-A45F-7E0F88A8BCE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BF0AF4-F411-4698-BFB7-ABBF7474BD47}" type="asst">
      <dgm:prSet phldrT="[Text]"/>
      <dgm:spPr/>
      <dgm:t>
        <a:bodyPr/>
        <a:lstStyle/>
        <a:p>
          <a:r>
            <a:rPr lang="en-US" dirty="0"/>
            <a:t>Behavioral Health Care Manager</a:t>
          </a:r>
        </a:p>
      </dgm:t>
    </dgm:pt>
    <dgm:pt modelId="{BE385DDD-3D6B-42B8-A015-058C7AE71B55}" type="parTrans" cxnId="{303E1E47-DF05-43F3-88C8-0DD3FA682A3B}">
      <dgm:prSet/>
      <dgm:spPr/>
      <dgm:t>
        <a:bodyPr/>
        <a:lstStyle/>
        <a:p>
          <a:endParaRPr lang="en-US"/>
        </a:p>
      </dgm:t>
    </dgm:pt>
    <dgm:pt modelId="{6F8F03B7-83EE-4B91-9D31-6BC7516955E1}" type="sibTrans" cxnId="{303E1E47-DF05-43F3-88C8-0DD3FA682A3B}">
      <dgm:prSet/>
      <dgm:spPr/>
      <dgm:t>
        <a:bodyPr/>
        <a:lstStyle/>
        <a:p>
          <a:endParaRPr lang="en-US"/>
        </a:p>
      </dgm:t>
    </dgm:pt>
    <dgm:pt modelId="{096FBF2A-593C-4F83-BF34-FA1A66A408C7}">
      <dgm:prSet phldrT="[Text]"/>
      <dgm:spPr/>
      <dgm:t>
        <a:bodyPr/>
        <a:lstStyle/>
        <a:p>
          <a:r>
            <a:rPr lang="en-US" dirty="0"/>
            <a:t>Psychiatric Consultant</a:t>
          </a:r>
        </a:p>
      </dgm:t>
    </dgm:pt>
    <dgm:pt modelId="{4641E9B0-8779-4233-B43E-B491F152D3F6}" type="parTrans" cxnId="{47154C73-EE67-4D4D-BDE3-254355258068}">
      <dgm:prSet/>
      <dgm:spPr/>
      <dgm:t>
        <a:bodyPr/>
        <a:lstStyle/>
        <a:p>
          <a:endParaRPr lang="en-US"/>
        </a:p>
      </dgm:t>
    </dgm:pt>
    <dgm:pt modelId="{1E6CCA92-A845-480D-90A1-A7252A308C64}" type="sibTrans" cxnId="{47154C73-EE67-4D4D-BDE3-254355258068}">
      <dgm:prSet/>
      <dgm:spPr/>
      <dgm:t>
        <a:bodyPr/>
        <a:lstStyle/>
        <a:p>
          <a:endParaRPr lang="en-US"/>
        </a:p>
      </dgm:t>
    </dgm:pt>
    <dgm:pt modelId="{469BDD81-A220-4E4B-A28E-009163C375C9}">
      <dgm:prSet phldrT="[Text]"/>
      <dgm:spPr/>
      <dgm:t>
        <a:bodyPr/>
        <a:lstStyle/>
        <a:p>
          <a:r>
            <a:rPr lang="en-US" dirty="0"/>
            <a:t>Primary Care Provider</a:t>
          </a:r>
        </a:p>
      </dgm:t>
    </dgm:pt>
    <dgm:pt modelId="{3D1C85C0-BAAE-44DF-8293-8AD8ED165C47}" type="parTrans" cxnId="{1270016C-9745-4261-9BDE-63A67DB5D447}">
      <dgm:prSet/>
      <dgm:spPr/>
      <dgm:t>
        <a:bodyPr/>
        <a:lstStyle/>
        <a:p>
          <a:endParaRPr lang="en-US"/>
        </a:p>
      </dgm:t>
    </dgm:pt>
    <dgm:pt modelId="{823EB4A7-1BFA-4CD3-A309-3A8EC7681CCB}" type="sibTrans" cxnId="{1270016C-9745-4261-9BDE-63A67DB5D447}">
      <dgm:prSet/>
      <dgm:spPr/>
      <dgm:t>
        <a:bodyPr/>
        <a:lstStyle/>
        <a:p>
          <a:endParaRPr lang="en-US"/>
        </a:p>
      </dgm:t>
    </dgm:pt>
    <dgm:pt modelId="{8A4578ED-EED3-47F6-9E8F-B571507F53E4}">
      <dgm:prSet phldrT="[Text]"/>
      <dgm:spPr/>
      <dgm:t>
        <a:bodyPr/>
        <a:lstStyle/>
        <a:p>
          <a:r>
            <a:rPr lang="en-US" dirty="0"/>
            <a:t>Other roles?</a:t>
          </a:r>
        </a:p>
      </dgm:t>
    </dgm:pt>
    <dgm:pt modelId="{CFCE0102-03B6-4A5C-B101-4A2ED326681B}" type="parTrans" cxnId="{7D15BDE7-35BF-45C8-B0EF-C2E8B4B48748}">
      <dgm:prSet/>
      <dgm:spPr/>
      <dgm:t>
        <a:bodyPr/>
        <a:lstStyle/>
        <a:p>
          <a:endParaRPr lang="en-US"/>
        </a:p>
      </dgm:t>
    </dgm:pt>
    <dgm:pt modelId="{55C26738-67D0-414E-8D5B-EAEF30667E16}" type="sibTrans" cxnId="{7D15BDE7-35BF-45C8-B0EF-C2E8B4B48748}">
      <dgm:prSet/>
      <dgm:spPr/>
      <dgm:t>
        <a:bodyPr/>
        <a:lstStyle/>
        <a:p>
          <a:endParaRPr lang="en-US"/>
        </a:p>
      </dgm:t>
    </dgm:pt>
    <dgm:pt modelId="{7C8E694B-FA39-4F07-91C9-FA87232DAD66}" type="asst">
      <dgm:prSet phldrT="[Text]"/>
      <dgm:spPr/>
      <dgm:t>
        <a:bodyPr/>
        <a:lstStyle/>
        <a:p>
          <a:r>
            <a:rPr lang="en-US" dirty="0"/>
            <a:t>CoCM Staffing Model</a:t>
          </a:r>
        </a:p>
      </dgm:t>
    </dgm:pt>
    <dgm:pt modelId="{58187BCE-03B2-425E-81BF-F8A670C75D99}" type="parTrans" cxnId="{6A637AF0-7DFB-44E3-9DF0-45F97C2BFA44}">
      <dgm:prSet/>
      <dgm:spPr/>
      <dgm:t>
        <a:bodyPr/>
        <a:lstStyle/>
        <a:p>
          <a:endParaRPr lang="en-US"/>
        </a:p>
      </dgm:t>
    </dgm:pt>
    <dgm:pt modelId="{44814FB6-A6FC-4ACA-92BE-775F70674B90}" type="sibTrans" cxnId="{6A637AF0-7DFB-44E3-9DF0-45F97C2BFA44}">
      <dgm:prSet/>
      <dgm:spPr/>
      <dgm:t>
        <a:bodyPr/>
        <a:lstStyle/>
        <a:p>
          <a:endParaRPr lang="en-US"/>
        </a:p>
      </dgm:t>
    </dgm:pt>
    <dgm:pt modelId="{B2EC848B-C044-4972-9AAD-1BCD4DB5D985}" type="asst">
      <dgm:prSet phldrT="[Text]"/>
      <dgm:spPr/>
      <dgm:t>
        <a:bodyPr/>
        <a:lstStyle/>
        <a:p>
          <a:r>
            <a:rPr lang="en-US" dirty="0"/>
            <a:t>NAME, TITLE</a:t>
          </a:r>
        </a:p>
      </dgm:t>
    </dgm:pt>
    <dgm:pt modelId="{05CB3FB9-8023-40BD-B47F-BA03FC6FE6E0}" type="parTrans" cxnId="{5C138364-1ED3-44FB-A16C-732C805C905F}">
      <dgm:prSet/>
      <dgm:spPr/>
      <dgm:t>
        <a:bodyPr/>
        <a:lstStyle/>
        <a:p>
          <a:endParaRPr lang="en-US"/>
        </a:p>
      </dgm:t>
    </dgm:pt>
    <dgm:pt modelId="{DA93A461-64AB-44FB-A371-BA3F381B78F2}" type="sibTrans" cxnId="{5C138364-1ED3-44FB-A16C-732C805C905F}">
      <dgm:prSet/>
      <dgm:spPr/>
      <dgm:t>
        <a:bodyPr/>
        <a:lstStyle/>
        <a:p>
          <a:endParaRPr lang="en-US"/>
        </a:p>
      </dgm:t>
    </dgm:pt>
    <dgm:pt modelId="{A0CF8508-6C5E-4D16-9687-2E939E42EB2E}">
      <dgm:prSet phldrT="[Text]"/>
      <dgm:spPr/>
      <dgm:t>
        <a:bodyPr/>
        <a:lstStyle/>
        <a:p>
          <a:r>
            <a:rPr lang="en-US" dirty="0"/>
            <a:t>NAME, TITLE</a:t>
          </a:r>
        </a:p>
      </dgm:t>
    </dgm:pt>
    <dgm:pt modelId="{92797DF5-B36B-47DD-910B-6D2ABBF46EA4}" type="parTrans" cxnId="{A658E8E5-1962-406A-9364-A541918F3E4F}">
      <dgm:prSet/>
      <dgm:spPr/>
      <dgm:t>
        <a:bodyPr/>
        <a:lstStyle/>
        <a:p>
          <a:endParaRPr lang="en-US"/>
        </a:p>
      </dgm:t>
    </dgm:pt>
    <dgm:pt modelId="{45850A68-AEFE-4F74-BE29-D0CC802604A5}" type="sibTrans" cxnId="{A658E8E5-1962-406A-9364-A541918F3E4F}">
      <dgm:prSet/>
      <dgm:spPr/>
      <dgm:t>
        <a:bodyPr/>
        <a:lstStyle/>
        <a:p>
          <a:endParaRPr lang="en-US"/>
        </a:p>
      </dgm:t>
    </dgm:pt>
    <dgm:pt modelId="{5F6A1DF0-121B-44EC-AFFF-0642F72C706B}">
      <dgm:prSet phldrT="[Text]"/>
      <dgm:spPr/>
      <dgm:t>
        <a:bodyPr/>
        <a:lstStyle/>
        <a:p>
          <a:r>
            <a:rPr lang="en-US" dirty="0"/>
            <a:t>NAME, TITLE</a:t>
          </a:r>
        </a:p>
      </dgm:t>
    </dgm:pt>
    <dgm:pt modelId="{A1AC705E-B337-4200-91AA-2494C8A59ED1}" type="parTrans" cxnId="{29630CE1-280D-4579-A65F-1E1AC1D987C3}">
      <dgm:prSet/>
      <dgm:spPr/>
      <dgm:t>
        <a:bodyPr/>
        <a:lstStyle/>
        <a:p>
          <a:endParaRPr lang="en-US"/>
        </a:p>
      </dgm:t>
    </dgm:pt>
    <dgm:pt modelId="{88D6B16D-94E9-4912-8F50-449EF472280C}" type="sibTrans" cxnId="{29630CE1-280D-4579-A65F-1E1AC1D987C3}">
      <dgm:prSet/>
      <dgm:spPr/>
      <dgm:t>
        <a:bodyPr/>
        <a:lstStyle/>
        <a:p>
          <a:endParaRPr lang="en-US"/>
        </a:p>
      </dgm:t>
    </dgm:pt>
    <dgm:pt modelId="{8C3DF121-6D4A-4981-BEA8-97591F0D223D}" type="pres">
      <dgm:prSet presAssocID="{94D98D87-357C-442B-A45F-7E0F88A8BCE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380C7C3-8AFD-4BA1-8DD7-2920D5324FD2}" type="pres">
      <dgm:prSet presAssocID="{7C8E694B-FA39-4F07-91C9-FA87232DAD66}" presName="hierRoot1" presStyleCnt="0"/>
      <dgm:spPr/>
    </dgm:pt>
    <dgm:pt modelId="{E0C85DCC-3696-4D6A-AF7E-43944BF9DB6F}" type="pres">
      <dgm:prSet presAssocID="{7C8E694B-FA39-4F07-91C9-FA87232DAD66}" presName="composite" presStyleCnt="0"/>
      <dgm:spPr/>
    </dgm:pt>
    <dgm:pt modelId="{E7641DD9-E907-4583-ABAE-BF97B55A7C2F}" type="pres">
      <dgm:prSet presAssocID="{7C8E694B-FA39-4F07-91C9-FA87232DAD66}" presName="background" presStyleLbl="node0" presStyleIdx="0" presStyleCnt="1"/>
      <dgm:spPr/>
    </dgm:pt>
    <dgm:pt modelId="{2FC98213-1813-4C97-8429-D9C3EC28D8B7}" type="pres">
      <dgm:prSet presAssocID="{7C8E694B-FA39-4F07-91C9-FA87232DAD66}" presName="text" presStyleLbl="fgAcc0" presStyleIdx="0" presStyleCnt="1">
        <dgm:presLayoutVars>
          <dgm:chPref val="3"/>
        </dgm:presLayoutVars>
      </dgm:prSet>
      <dgm:spPr/>
    </dgm:pt>
    <dgm:pt modelId="{0D6FFCF5-FE70-420E-8195-6DC771F67FE6}" type="pres">
      <dgm:prSet presAssocID="{7C8E694B-FA39-4F07-91C9-FA87232DAD66}" presName="hierChild2" presStyleCnt="0"/>
      <dgm:spPr/>
    </dgm:pt>
    <dgm:pt modelId="{055BD167-A81D-4CAB-9C38-B39657D61602}" type="pres">
      <dgm:prSet presAssocID="{BE385DDD-3D6B-42B8-A015-058C7AE71B55}" presName="Name10" presStyleLbl="parChTrans1D2" presStyleIdx="0" presStyleCnt="4"/>
      <dgm:spPr/>
    </dgm:pt>
    <dgm:pt modelId="{1ECE4C39-033B-4C17-B69B-E4B900D269D6}" type="pres">
      <dgm:prSet presAssocID="{76BF0AF4-F411-4698-BFB7-ABBF7474BD47}" presName="hierRoot2" presStyleCnt="0"/>
      <dgm:spPr/>
    </dgm:pt>
    <dgm:pt modelId="{A3954CB2-517A-44D2-B1E3-4AAD448F12CF}" type="pres">
      <dgm:prSet presAssocID="{76BF0AF4-F411-4698-BFB7-ABBF7474BD47}" presName="composite2" presStyleCnt="0"/>
      <dgm:spPr/>
    </dgm:pt>
    <dgm:pt modelId="{F67CFD90-A25F-4A5B-A9A0-C3958479BC74}" type="pres">
      <dgm:prSet presAssocID="{76BF0AF4-F411-4698-BFB7-ABBF7474BD47}" presName="background2" presStyleLbl="asst0" presStyleIdx="0" presStyleCnt="2"/>
      <dgm:spPr/>
    </dgm:pt>
    <dgm:pt modelId="{DB1F1AC9-4605-4AC8-819E-DE5C872859B3}" type="pres">
      <dgm:prSet presAssocID="{76BF0AF4-F411-4698-BFB7-ABBF7474BD47}" presName="text2" presStyleLbl="fgAcc2" presStyleIdx="0" presStyleCnt="4">
        <dgm:presLayoutVars>
          <dgm:chPref val="3"/>
        </dgm:presLayoutVars>
      </dgm:prSet>
      <dgm:spPr/>
    </dgm:pt>
    <dgm:pt modelId="{4EA49798-FFB2-41A6-99B3-7C0661F5E215}" type="pres">
      <dgm:prSet presAssocID="{76BF0AF4-F411-4698-BFB7-ABBF7474BD47}" presName="hierChild3" presStyleCnt="0"/>
      <dgm:spPr/>
    </dgm:pt>
    <dgm:pt modelId="{92E294E6-0C4F-4347-A42E-EFA44B7078E4}" type="pres">
      <dgm:prSet presAssocID="{05CB3FB9-8023-40BD-B47F-BA03FC6FE6E0}" presName="Name17" presStyleLbl="parChTrans1D3" presStyleIdx="0" presStyleCnt="3"/>
      <dgm:spPr/>
    </dgm:pt>
    <dgm:pt modelId="{527585C9-52BC-4FBE-901B-FB34E95D8537}" type="pres">
      <dgm:prSet presAssocID="{B2EC848B-C044-4972-9AAD-1BCD4DB5D985}" presName="hierRoot3" presStyleCnt="0"/>
      <dgm:spPr/>
    </dgm:pt>
    <dgm:pt modelId="{F37E82E7-435E-4FD2-B89C-76299F9D5B14}" type="pres">
      <dgm:prSet presAssocID="{B2EC848B-C044-4972-9AAD-1BCD4DB5D985}" presName="composite3" presStyleCnt="0"/>
      <dgm:spPr/>
    </dgm:pt>
    <dgm:pt modelId="{179FEEB6-433B-4904-A9D5-70A94C89E7B2}" type="pres">
      <dgm:prSet presAssocID="{B2EC848B-C044-4972-9AAD-1BCD4DB5D985}" presName="background3" presStyleLbl="asst0" presStyleIdx="1" presStyleCnt="2"/>
      <dgm:spPr/>
    </dgm:pt>
    <dgm:pt modelId="{AAC1E1A0-DE7B-4E8D-85F7-1BF8C96166D9}" type="pres">
      <dgm:prSet presAssocID="{B2EC848B-C044-4972-9AAD-1BCD4DB5D985}" presName="text3" presStyleLbl="fgAcc3" presStyleIdx="0" presStyleCnt="3">
        <dgm:presLayoutVars>
          <dgm:chPref val="3"/>
        </dgm:presLayoutVars>
      </dgm:prSet>
      <dgm:spPr/>
    </dgm:pt>
    <dgm:pt modelId="{A5B0746E-95F7-417E-8CE4-AE1A942464EF}" type="pres">
      <dgm:prSet presAssocID="{B2EC848B-C044-4972-9AAD-1BCD4DB5D985}" presName="hierChild4" presStyleCnt="0"/>
      <dgm:spPr/>
    </dgm:pt>
    <dgm:pt modelId="{D281B1B5-F339-4637-B355-DBEE41C7A964}" type="pres">
      <dgm:prSet presAssocID="{4641E9B0-8779-4233-B43E-B491F152D3F6}" presName="Name10" presStyleLbl="parChTrans1D2" presStyleIdx="1" presStyleCnt="4"/>
      <dgm:spPr/>
    </dgm:pt>
    <dgm:pt modelId="{70DE298F-E14A-4684-8C81-A4F83C5A301D}" type="pres">
      <dgm:prSet presAssocID="{096FBF2A-593C-4F83-BF34-FA1A66A408C7}" presName="hierRoot2" presStyleCnt="0"/>
      <dgm:spPr/>
    </dgm:pt>
    <dgm:pt modelId="{621F51D4-CA0D-4E8C-AA47-FC92B8ABD964}" type="pres">
      <dgm:prSet presAssocID="{096FBF2A-593C-4F83-BF34-FA1A66A408C7}" presName="composite2" presStyleCnt="0"/>
      <dgm:spPr/>
    </dgm:pt>
    <dgm:pt modelId="{954F627D-5E53-40F4-9408-7EB173D26F03}" type="pres">
      <dgm:prSet presAssocID="{096FBF2A-593C-4F83-BF34-FA1A66A408C7}" presName="background2" presStyleLbl="node2" presStyleIdx="0" presStyleCnt="3"/>
      <dgm:spPr/>
    </dgm:pt>
    <dgm:pt modelId="{DCC922AD-0762-47AC-93F8-DE38488D5E6C}" type="pres">
      <dgm:prSet presAssocID="{096FBF2A-593C-4F83-BF34-FA1A66A408C7}" presName="text2" presStyleLbl="fgAcc2" presStyleIdx="1" presStyleCnt="4">
        <dgm:presLayoutVars>
          <dgm:chPref val="3"/>
        </dgm:presLayoutVars>
      </dgm:prSet>
      <dgm:spPr/>
    </dgm:pt>
    <dgm:pt modelId="{E690E7D4-5A10-433A-80D9-CFD5D525D7A8}" type="pres">
      <dgm:prSet presAssocID="{096FBF2A-593C-4F83-BF34-FA1A66A408C7}" presName="hierChild3" presStyleCnt="0"/>
      <dgm:spPr/>
    </dgm:pt>
    <dgm:pt modelId="{90AA6223-A0EC-46C9-AD7F-F8BB9AF5B553}" type="pres">
      <dgm:prSet presAssocID="{92797DF5-B36B-47DD-910B-6D2ABBF46EA4}" presName="Name17" presStyleLbl="parChTrans1D3" presStyleIdx="1" presStyleCnt="3"/>
      <dgm:spPr/>
    </dgm:pt>
    <dgm:pt modelId="{F8AFB233-DE4D-4136-BF65-D1170095C4B5}" type="pres">
      <dgm:prSet presAssocID="{A0CF8508-6C5E-4D16-9687-2E939E42EB2E}" presName="hierRoot3" presStyleCnt="0"/>
      <dgm:spPr/>
    </dgm:pt>
    <dgm:pt modelId="{88F86C0F-B8B4-4A0C-80B6-E82EA5BB2BEE}" type="pres">
      <dgm:prSet presAssocID="{A0CF8508-6C5E-4D16-9687-2E939E42EB2E}" presName="composite3" presStyleCnt="0"/>
      <dgm:spPr/>
    </dgm:pt>
    <dgm:pt modelId="{03616032-30A3-4F0F-B66C-E0937E7CEC8B}" type="pres">
      <dgm:prSet presAssocID="{A0CF8508-6C5E-4D16-9687-2E939E42EB2E}" presName="background3" presStyleLbl="node3" presStyleIdx="0" presStyleCnt="2"/>
      <dgm:spPr/>
    </dgm:pt>
    <dgm:pt modelId="{E260217F-06D1-40F5-AF33-7F9D6326F08A}" type="pres">
      <dgm:prSet presAssocID="{A0CF8508-6C5E-4D16-9687-2E939E42EB2E}" presName="text3" presStyleLbl="fgAcc3" presStyleIdx="1" presStyleCnt="3">
        <dgm:presLayoutVars>
          <dgm:chPref val="3"/>
        </dgm:presLayoutVars>
      </dgm:prSet>
      <dgm:spPr/>
    </dgm:pt>
    <dgm:pt modelId="{5783E2B3-419E-4C69-A010-0566998AA427}" type="pres">
      <dgm:prSet presAssocID="{A0CF8508-6C5E-4D16-9687-2E939E42EB2E}" presName="hierChild4" presStyleCnt="0"/>
      <dgm:spPr/>
    </dgm:pt>
    <dgm:pt modelId="{697F1F0A-648C-44B3-96CA-339A53816032}" type="pres">
      <dgm:prSet presAssocID="{3D1C85C0-BAAE-44DF-8293-8AD8ED165C47}" presName="Name10" presStyleLbl="parChTrans1D2" presStyleIdx="2" presStyleCnt="4"/>
      <dgm:spPr/>
    </dgm:pt>
    <dgm:pt modelId="{616DACC9-644F-4FEE-BBD3-795B93B9990A}" type="pres">
      <dgm:prSet presAssocID="{469BDD81-A220-4E4B-A28E-009163C375C9}" presName="hierRoot2" presStyleCnt="0"/>
      <dgm:spPr/>
    </dgm:pt>
    <dgm:pt modelId="{A77EBD0C-3FB8-450C-80E9-1B9E85405D16}" type="pres">
      <dgm:prSet presAssocID="{469BDD81-A220-4E4B-A28E-009163C375C9}" presName="composite2" presStyleCnt="0"/>
      <dgm:spPr/>
    </dgm:pt>
    <dgm:pt modelId="{FBAA9233-4FBC-44B2-B9DF-C6354B3D7592}" type="pres">
      <dgm:prSet presAssocID="{469BDD81-A220-4E4B-A28E-009163C375C9}" presName="background2" presStyleLbl="node2" presStyleIdx="1" presStyleCnt="3"/>
      <dgm:spPr/>
    </dgm:pt>
    <dgm:pt modelId="{770EA179-A084-42B3-9417-7D52BCA4CC9E}" type="pres">
      <dgm:prSet presAssocID="{469BDD81-A220-4E4B-A28E-009163C375C9}" presName="text2" presStyleLbl="fgAcc2" presStyleIdx="2" presStyleCnt="4">
        <dgm:presLayoutVars>
          <dgm:chPref val="3"/>
        </dgm:presLayoutVars>
      </dgm:prSet>
      <dgm:spPr/>
    </dgm:pt>
    <dgm:pt modelId="{3C76B2CC-C65A-4110-8376-0B963C4DE2B8}" type="pres">
      <dgm:prSet presAssocID="{469BDD81-A220-4E4B-A28E-009163C375C9}" presName="hierChild3" presStyleCnt="0"/>
      <dgm:spPr/>
    </dgm:pt>
    <dgm:pt modelId="{C594232C-000C-4EBB-8632-D552A4532C63}" type="pres">
      <dgm:prSet presAssocID="{A1AC705E-B337-4200-91AA-2494C8A59ED1}" presName="Name17" presStyleLbl="parChTrans1D3" presStyleIdx="2" presStyleCnt="3"/>
      <dgm:spPr/>
    </dgm:pt>
    <dgm:pt modelId="{3E466618-0BA0-45E8-8E80-1D3B42A2991D}" type="pres">
      <dgm:prSet presAssocID="{5F6A1DF0-121B-44EC-AFFF-0642F72C706B}" presName="hierRoot3" presStyleCnt="0"/>
      <dgm:spPr/>
    </dgm:pt>
    <dgm:pt modelId="{4308BE7A-CDE3-45C1-A15A-5D672C3A4D14}" type="pres">
      <dgm:prSet presAssocID="{5F6A1DF0-121B-44EC-AFFF-0642F72C706B}" presName="composite3" presStyleCnt="0"/>
      <dgm:spPr/>
    </dgm:pt>
    <dgm:pt modelId="{93C3E6CC-4F7D-4558-A096-E745A2388F3D}" type="pres">
      <dgm:prSet presAssocID="{5F6A1DF0-121B-44EC-AFFF-0642F72C706B}" presName="background3" presStyleLbl="node3" presStyleIdx="1" presStyleCnt="2"/>
      <dgm:spPr/>
    </dgm:pt>
    <dgm:pt modelId="{EB1D3C01-1476-4587-AE54-E4F73442EBF3}" type="pres">
      <dgm:prSet presAssocID="{5F6A1DF0-121B-44EC-AFFF-0642F72C706B}" presName="text3" presStyleLbl="fgAcc3" presStyleIdx="2" presStyleCnt="3">
        <dgm:presLayoutVars>
          <dgm:chPref val="3"/>
        </dgm:presLayoutVars>
      </dgm:prSet>
      <dgm:spPr/>
    </dgm:pt>
    <dgm:pt modelId="{9A3B39CE-7D7A-4867-AA84-C3B08FEB456D}" type="pres">
      <dgm:prSet presAssocID="{5F6A1DF0-121B-44EC-AFFF-0642F72C706B}" presName="hierChild4" presStyleCnt="0"/>
      <dgm:spPr/>
    </dgm:pt>
    <dgm:pt modelId="{6D2FA9A9-1D8B-457E-8D91-0AE21A3EC364}" type="pres">
      <dgm:prSet presAssocID="{CFCE0102-03B6-4A5C-B101-4A2ED326681B}" presName="Name10" presStyleLbl="parChTrans1D2" presStyleIdx="3" presStyleCnt="4"/>
      <dgm:spPr/>
    </dgm:pt>
    <dgm:pt modelId="{D397627E-6758-4BE8-B54A-AD330DED8D55}" type="pres">
      <dgm:prSet presAssocID="{8A4578ED-EED3-47F6-9E8F-B571507F53E4}" presName="hierRoot2" presStyleCnt="0"/>
      <dgm:spPr/>
    </dgm:pt>
    <dgm:pt modelId="{D62C817D-C019-4EFA-9173-D0B34ABCC166}" type="pres">
      <dgm:prSet presAssocID="{8A4578ED-EED3-47F6-9E8F-B571507F53E4}" presName="composite2" presStyleCnt="0"/>
      <dgm:spPr/>
    </dgm:pt>
    <dgm:pt modelId="{9A00E99A-1563-445D-9948-DF83CDD87B80}" type="pres">
      <dgm:prSet presAssocID="{8A4578ED-EED3-47F6-9E8F-B571507F53E4}" presName="background2" presStyleLbl="node2" presStyleIdx="2" presStyleCnt="3"/>
      <dgm:spPr/>
    </dgm:pt>
    <dgm:pt modelId="{59FEB39B-64F3-4111-A541-2E4C729D1069}" type="pres">
      <dgm:prSet presAssocID="{8A4578ED-EED3-47F6-9E8F-B571507F53E4}" presName="text2" presStyleLbl="fgAcc2" presStyleIdx="3" presStyleCnt="4">
        <dgm:presLayoutVars>
          <dgm:chPref val="3"/>
        </dgm:presLayoutVars>
      </dgm:prSet>
      <dgm:spPr/>
    </dgm:pt>
    <dgm:pt modelId="{88C434B2-5855-42B3-A466-7D5B8EDD9C24}" type="pres">
      <dgm:prSet presAssocID="{8A4578ED-EED3-47F6-9E8F-B571507F53E4}" presName="hierChild3" presStyleCnt="0"/>
      <dgm:spPr/>
    </dgm:pt>
  </dgm:ptLst>
  <dgm:cxnLst>
    <dgm:cxn modelId="{12C2EF16-AF96-4444-99A4-EA22FF1605DA}" type="presOf" srcId="{469BDD81-A220-4E4B-A28E-009163C375C9}" destId="{770EA179-A084-42B3-9417-7D52BCA4CC9E}" srcOrd="0" destOrd="0" presId="urn:microsoft.com/office/officeart/2005/8/layout/hierarchy1"/>
    <dgm:cxn modelId="{AE4DA338-6003-460A-937E-29858977885A}" type="presOf" srcId="{7C8E694B-FA39-4F07-91C9-FA87232DAD66}" destId="{2FC98213-1813-4C97-8429-D9C3EC28D8B7}" srcOrd="0" destOrd="0" presId="urn:microsoft.com/office/officeart/2005/8/layout/hierarchy1"/>
    <dgm:cxn modelId="{8EC2603A-12DE-4222-AED1-B1E1238CE017}" type="presOf" srcId="{B2EC848B-C044-4972-9AAD-1BCD4DB5D985}" destId="{AAC1E1A0-DE7B-4E8D-85F7-1BF8C96166D9}" srcOrd="0" destOrd="0" presId="urn:microsoft.com/office/officeart/2005/8/layout/hierarchy1"/>
    <dgm:cxn modelId="{53EFC85E-DEB5-44FD-A2B4-DB10B7BFD586}" type="presOf" srcId="{92797DF5-B36B-47DD-910B-6D2ABBF46EA4}" destId="{90AA6223-A0EC-46C9-AD7F-F8BB9AF5B553}" srcOrd="0" destOrd="0" presId="urn:microsoft.com/office/officeart/2005/8/layout/hierarchy1"/>
    <dgm:cxn modelId="{5C138364-1ED3-44FB-A16C-732C805C905F}" srcId="{76BF0AF4-F411-4698-BFB7-ABBF7474BD47}" destId="{B2EC848B-C044-4972-9AAD-1BCD4DB5D985}" srcOrd="0" destOrd="0" parTransId="{05CB3FB9-8023-40BD-B47F-BA03FC6FE6E0}" sibTransId="{DA93A461-64AB-44FB-A371-BA3F381B78F2}"/>
    <dgm:cxn modelId="{303E1E47-DF05-43F3-88C8-0DD3FA682A3B}" srcId="{7C8E694B-FA39-4F07-91C9-FA87232DAD66}" destId="{76BF0AF4-F411-4698-BFB7-ABBF7474BD47}" srcOrd="0" destOrd="0" parTransId="{BE385DDD-3D6B-42B8-A015-058C7AE71B55}" sibTransId="{6F8F03B7-83EE-4B91-9D31-6BC7516955E1}"/>
    <dgm:cxn modelId="{C64B7D69-EFCF-4209-B348-A8B67D8A3677}" type="presOf" srcId="{CFCE0102-03B6-4A5C-B101-4A2ED326681B}" destId="{6D2FA9A9-1D8B-457E-8D91-0AE21A3EC364}" srcOrd="0" destOrd="0" presId="urn:microsoft.com/office/officeart/2005/8/layout/hierarchy1"/>
    <dgm:cxn modelId="{1270016C-9745-4261-9BDE-63A67DB5D447}" srcId="{7C8E694B-FA39-4F07-91C9-FA87232DAD66}" destId="{469BDD81-A220-4E4B-A28E-009163C375C9}" srcOrd="2" destOrd="0" parTransId="{3D1C85C0-BAAE-44DF-8293-8AD8ED165C47}" sibTransId="{823EB4A7-1BFA-4CD3-A309-3A8EC7681CCB}"/>
    <dgm:cxn modelId="{47154C73-EE67-4D4D-BDE3-254355258068}" srcId="{7C8E694B-FA39-4F07-91C9-FA87232DAD66}" destId="{096FBF2A-593C-4F83-BF34-FA1A66A408C7}" srcOrd="1" destOrd="0" parTransId="{4641E9B0-8779-4233-B43E-B491F152D3F6}" sibTransId="{1E6CCA92-A845-480D-90A1-A7252A308C64}"/>
    <dgm:cxn modelId="{100ED05A-34C5-4A4B-B398-782EF5CE5ADB}" type="presOf" srcId="{3D1C85C0-BAAE-44DF-8293-8AD8ED165C47}" destId="{697F1F0A-648C-44B3-96CA-339A53816032}" srcOrd="0" destOrd="0" presId="urn:microsoft.com/office/officeart/2005/8/layout/hierarchy1"/>
    <dgm:cxn modelId="{1AEFF97C-8B99-4141-B66D-8A0119D49D48}" type="presOf" srcId="{94D98D87-357C-442B-A45F-7E0F88A8BCEF}" destId="{8C3DF121-6D4A-4981-BEA8-97591F0D223D}" srcOrd="0" destOrd="0" presId="urn:microsoft.com/office/officeart/2005/8/layout/hierarchy1"/>
    <dgm:cxn modelId="{92860A8B-49B4-47B3-923F-9B5A3E578184}" type="presOf" srcId="{BE385DDD-3D6B-42B8-A015-058C7AE71B55}" destId="{055BD167-A81D-4CAB-9C38-B39657D61602}" srcOrd="0" destOrd="0" presId="urn:microsoft.com/office/officeart/2005/8/layout/hierarchy1"/>
    <dgm:cxn modelId="{8AEC66C6-2241-4464-B979-5676EEB2BDC8}" type="presOf" srcId="{A0CF8508-6C5E-4D16-9687-2E939E42EB2E}" destId="{E260217F-06D1-40F5-AF33-7F9D6326F08A}" srcOrd="0" destOrd="0" presId="urn:microsoft.com/office/officeart/2005/8/layout/hierarchy1"/>
    <dgm:cxn modelId="{C77749C6-35A6-4264-84A5-9A59380DEA4D}" type="presOf" srcId="{76BF0AF4-F411-4698-BFB7-ABBF7474BD47}" destId="{DB1F1AC9-4605-4AC8-819E-DE5C872859B3}" srcOrd="0" destOrd="0" presId="urn:microsoft.com/office/officeart/2005/8/layout/hierarchy1"/>
    <dgm:cxn modelId="{8BA85ED4-AFF5-4D97-8A11-44FD9D4F26B6}" type="presOf" srcId="{5F6A1DF0-121B-44EC-AFFF-0642F72C706B}" destId="{EB1D3C01-1476-4587-AE54-E4F73442EBF3}" srcOrd="0" destOrd="0" presId="urn:microsoft.com/office/officeart/2005/8/layout/hierarchy1"/>
    <dgm:cxn modelId="{F0E190DB-4C7E-4AEC-AC55-493B4A6D43C0}" type="presOf" srcId="{4641E9B0-8779-4233-B43E-B491F152D3F6}" destId="{D281B1B5-F339-4637-B355-DBEE41C7A964}" srcOrd="0" destOrd="0" presId="urn:microsoft.com/office/officeart/2005/8/layout/hierarchy1"/>
    <dgm:cxn modelId="{D85E1FDC-D425-406B-809C-60A66780F476}" type="presOf" srcId="{05CB3FB9-8023-40BD-B47F-BA03FC6FE6E0}" destId="{92E294E6-0C4F-4347-A42E-EFA44B7078E4}" srcOrd="0" destOrd="0" presId="urn:microsoft.com/office/officeart/2005/8/layout/hierarchy1"/>
    <dgm:cxn modelId="{29630CE1-280D-4579-A65F-1E1AC1D987C3}" srcId="{469BDD81-A220-4E4B-A28E-009163C375C9}" destId="{5F6A1DF0-121B-44EC-AFFF-0642F72C706B}" srcOrd="0" destOrd="0" parTransId="{A1AC705E-B337-4200-91AA-2494C8A59ED1}" sibTransId="{88D6B16D-94E9-4912-8F50-449EF472280C}"/>
    <dgm:cxn modelId="{A658E8E5-1962-406A-9364-A541918F3E4F}" srcId="{096FBF2A-593C-4F83-BF34-FA1A66A408C7}" destId="{A0CF8508-6C5E-4D16-9687-2E939E42EB2E}" srcOrd="0" destOrd="0" parTransId="{92797DF5-B36B-47DD-910B-6D2ABBF46EA4}" sibTransId="{45850A68-AEFE-4F74-BE29-D0CC802604A5}"/>
    <dgm:cxn modelId="{7D15BDE7-35BF-45C8-B0EF-C2E8B4B48748}" srcId="{7C8E694B-FA39-4F07-91C9-FA87232DAD66}" destId="{8A4578ED-EED3-47F6-9E8F-B571507F53E4}" srcOrd="3" destOrd="0" parTransId="{CFCE0102-03B6-4A5C-B101-4A2ED326681B}" sibTransId="{55C26738-67D0-414E-8D5B-EAEF30667E16}"/>
    <dgm:cxn modelId="{B44659EC-56FB-44F0-80FA-D5170CFDFC5C}" type="presOf" srcId="{A1AC705E-B337-4200-91AA-2494C8A59ED1}" destId="{C594232C-000C-4EBB-8632-D552A4532C63}" srcOrd="0" destOrd="0" presId="urn:microsoft.com/office/officeart/2005/8/layout/hierarchy1"/>
    <dgm:cxn modelId="{6A637AF0-7DFB-44E3-9DF0-45F97C2BFA44}" srcId="{94D98D87-357C-442B-A45F-7E0F88A8BCEF}" destId="{7C8E694B-FA39-4F07-91C9-FA87232DAD66}" srcOrd="0" destOrd="0" parTransId="{58187BCE-03B2-425E-81BF-F8A670C75D99}" sibTransId="{44814FB6-A6FC-4ACA-92BE-775F70674B90}"/>
    <dgm:cxn modelId="{8AC61CF5-4E77-4861-A4D2-E523FC618310}" type="presOf" srcId="{096FBF2A-593C-4F83-BF34-FA1A66A408C7}" destId="{DCC922AD-0762-47AC-93F8-DE38488D5E6C}" srcOrd="0" destOrd="0" presId="urn:microsoft.com/office/officeart/2005/8/layout/hierarchy1"/>
    <dgm:cxn modelId="{04591AFC-9D1B-43EA-BCFA-C03990204A3F}" type="presOf" srcId="{8A4578ED-EED3-47F6-9E8F-B571507F53E4}" destId="{59FEB39B-64F3-4111-A541-2E4C729D1069}" srcOrd="0" destOrd="0" presId="urn:microsoft.com/office/officeart/2005/8/layout/hierarchy1"/>
    <dgm:cxn modelId="{E465E853-7E81-4F22-8B33-84CF76AA035A}" type="presParOf" srcId="{8C3DF121-6D4A-4981-BEA8-97591F0D223D}" destId="{4380C7C3-8AFD-4BA1-8DD7-2920D5324FD2}" srcOrd="0" destOrd="0" presId="urn:microsoft.com/office/officeart/2005/8/layout/hierarchy1"/>
    <dgm:cxn modelId="{E491CB46-0BB4-42F1-8040-002A92E08508}" type="presParOf" srcId="{4380C7C3-8AFD-4BA1-8DD7-2920D5324FD2}" destId="{E0C85DCC-3696-4D6A-AF7E-43944BF9DB6F}" srcOrd="0" destOrd="0" presId="urn:microsoft.com/office/officeart/2005/8/layout/hierarchy1"/>
    <dgm:cxn modelId="{A709763D-03FA-4769-9026-6DAD56070B4D}" type="presParOf" srcId="{E0C85DCC-3696-4D6A-AF7E-43944BF9DB6F}" destId="{E7641DD9-E907-4583-ABAE-BF97B55A7C2F}" srcOrd="0" destOrd="0" presId="urn:microsoft.com/office/officeart/2005/8/layout/hierarchy1"/>
    <dgm:cxn modelId="{32E468D6-B59A-44D0-AE28-A3F9918E2348}" type="presParOf" srcId="{E0C85DCC-3696-4D6A-AF7E-43944BF9DB6F}" destId="{2FC98213-1813-4C97-8429-D9C3EC28D8B7}" srcOrd="1" destOrd="0" presId="urn:microsoft.com/office/officeart/2005/8/layout/hierarchy1"/>
    <dgm:cxn modelId="{B50FBDD0-6CDA-433B-B280-34C84C26A980}" type="presParOf" srcId="{4380C7C3-8AFD-4BA1-8DD7-2920D5324FD2}" destId="{0D6FFCF5-FE70-420E-8195-6DC771F67FE6}" srcOrd="1" destOrd="0" presId="urn:microsoft.com/office/officeart/2005/8/layout/hierarchy1"/>
    <dgm:cxn modelId="{9E8E32D7-4A0C-40A2-883E-C240E339EF9E}" type="presParOf" srcId="{0D6FFCF5-FE70-420E-8195-6DC771F67FE6}" destId="{055BD167-A81D-4CAB-9C38-B39657D61602}" srcOrd="0" destOrd="0" presId="urn:microsoft.com/office/officeart/2005/8/layout/hierarchy1"/>
    <dgm:cxn modelId="{BA852440-98A4-40D2-9CA3-7377413126F0}" type="presParOf" srcId="{0D6FFCF5-FE70-420E-8195-6DC771F67FE6}" destId="{1ECE4C39-033B-4C17-B69B-E4B900D269D6}" srcOrd="1" destOrd="0" presId="urn:microsoft.com/office/officeart/2005/8/layout/hierarchy1"/>
    <dgm:cxn modelId="{60A2D229-95B9-4396-90FA-3BA1CAE5D801}" type="presParOf" srcId="{1ECE4C39-033B-4C17-B69B-E4B900D269D6}" destId="{A3954CB2-517A-44D2-B1E3-4AAD448F12CF}" srcOrd="0" destOrd="0" presId="urn:microsoft.com/office/officeart/2005/8/layout/hierarchy1"/>
    <dgm:cxn modelId="{0CAA4F07-4E71-4070-9D01-BC6FAA749C07}" type="presParOf" srcId="{A3954CB2-517A-44D2-B1E3-4AAD448F12CF}" destId="{F67CFD90-A25F-4A5B-A9A0-C3958479BC74}" srcOrd="0" destOrd="0" presId="urn:microsoft.com/office/officeart/2005/8/layout/hierarchy1"/>
    <dgm:cxn modelId="{09A815BF-5BB9-4DD8-8FCA-6D823BE0F7F1}" type="presParOf" srcId="{A3954CB2-517A-44D2-B1E3-4AAD448F12CF}" destId="{DB1F1AC9-4605-4AC8-819E-DE5C872859B3}" srcOrd="1" destOrd="0" presId="urn:microsoft.com/office/officeart/2005/8/layout/hierarchy1"/>
    <dgm:cxn modelId="{59A16E63-BA9F-476F-ADBC-764A805410DC}" type="presParOf" srcId="{1ECE4C39-033B-4C17-B69B-E4B900D269D6}" destId="{4EA49798-FFB2-41A6-99B3-7C0661F5E215}" srcOrd="1" destOrd="0" presId="urn:microsoft.com/office/officeart/2005/8/layout/hierarchy1"/>
    <dgm:cxn modelId="{3314A1BC-F7C3-443C-BBFE-5515D5F689A8}" type="presParOf" srcId="{4EA49798-FFB2-41A6-99B3-7C0661F5E215}" destId="{92E294E6-0C4F-4347-A42E-EFA44B7078E4}" srcOrd="0" destOrd="0" presId="urn:microsoft.com/office/officeart/2005/8/layout/hierarchy1"/>
    <dgm:cxn modelId="{4DCBD6F6-D7A1-47B3-BAD6-A013E9EEF191}" type="presParOf" srcId="{4EA49798-FFB2-41A6-99B3-7C0661F5E215}" destId="{527585C9-52BC-4FBE-901B-FB34E95D8537}" srcOrd="1" destOrd="0" presId="urn:microsoft.com/office/officeart/2005/8/layout/hierarchy1"/>
    <dgm:cxn modelId="{190A7B83-DE3A-40B7-B054-6C1736C64C25}" type="presParOf" srcId="{527585C9-52BC-4FBE-901B-FB34E95D8537}" destId="{F37E82E7-435E-4FD2-B89C-76299F9D5B14}" srcOrd="0" destOrd="0" presId="urn:microsoft.com/office/officeart/2005/8/layout/hierarchy1"/>
    <dgm:cxn modelId="{A7004370-8E9B-4340-A443-EA771C407938}" type="presParOf" srcId="{F37E82E7-435E-4FD2-B89C-76299F9D5B14}" destId="{179FEEB6-433B-4904-A9D5-70A94C89E7B2}" srcOrd="0" destOrd="0" presId="urn:microsoft.com/office/officeart/2005/8/layout/hierarchy1"/>
    <dgm:cxn modelId="{5A5F94F5-6066-4B63-BFB4-56CE3A0035CC}" type="presParOf" srcId="{F37E82E7-435E-4FD2-B89C-76299F9D5B14}" destId="{AAC1E1A0-DE7B-4E8D-85F7-1BF8C96166D9}" srcOrd="1" destOrd="0" presId="urn:microsoft.com/office/officeart/2005/8/layout/hierarchy1"/>
    <dgm:cxn modelId="{DA506EA3-D765-4D0E-A7CF-9A23B511C87E}" type="presParOf" srcId="{527585C9-52BC-4FBE-901B-FB34E95D8537}" destId="{A5B0746E-95F7-417E-8CE4-AE1A942464EF}" srcOrd="1" destOrd="0" presId="urn:microsoft.com/office/officeart/2005/8/layout/hierarchy1"/>
    <dgm:cxn modelId="{248B5FF0-B08F-4390-BD8F-CE3201FFC5FE}" type="presParOf" srcId="{0D6FFCF5-FE70-420E-8195-6DC771F67FE6}" destId="{D281B1B5-F339-4637-B355-DBEE41C7A964}" srcOrd="2" destOrd="0" presId="urn:microsoft.com/office/officeart/2005/8/layout/hierarchy1"/>
    <dgm:cxn modelId="{7D50DAB6-FBC3-48F0-874A-A2481558C7A9}" type="presParOf" srcId="{0D6FFCF5-FE70-420E-8195-6DC771F67FE6}" destId="{70DE298F-E14A-4684-8C81-A4F83C5A301D}" srcOrd="3" destOrd="0" presId="urn:microsoft.com/office/officeart/2005/8/layout/hierarchy1"/>
    <dgm:cxn modelId="{4F65ED34-5068-48F3-9611-E4F0F3930E6B}" type="presParOf" srcId="{70DE298F-E14A-4684-8C81-A4F83C5A301D}" destId="{621F51D4-CA0D-4E8C-AA47-FC92B8ABD964}" srcOrd="0" destOrd="0" presId="urn:microsoft.com/office/officeart/2005/8/layout/hierarchy1"/>
    <dgm:cxn modelId="{37B1D1B3-1287-4130-9DB4-A55AC7A2D787}" type="presParOf" srcId="{621F51D4-CA0D-4E8C-AA47-FC92B8ABD964}" destId="{954F627D-5E53-40F4-9408-7EB173D26F03}" srcOrd="0" destOrd="0" presId="urn:microsoft.com/office/officeart/2005/8/layout/hierarchy1"/>
    <dgm:cxn modelId="{10A9E6A6-5086-43D6-AF2B-A07BEC04CD0B}" type="presParOf" srcId="{621F51D4-CA0D-4E8C-AA47-FC92B8ABD964}" destId="{DCC922AD-0762-47AC-93F8-DE38488D5E6C}" srcOrd="1" destOrd="0" presId="urn:microsoft.com/office/officeart/2005/8/layout/hierarchy1"/>
    <dgm:cxn modelId="{CC8992AC-9628-4305-BEA2-2575838F3DCE}" type="presParOf" srcId="{70DE298F-E14A-4684-8C81-A4F83C5A301D}" destId="{E690E7D4-5A10-433A-80D9-CFD5D525D7A8}" srcOrd="1" destOrd="0" presId="urn:microsoft.com/office/officeart/2005/8/layout/hierarchy1"/>
    <dgm:cxn modelId="{73E3D992-48C1-46F0-AC45-64FD133C6D37}" type="presParOf" srcId="{E690E7D4-5A10-433A-80D9-CFD5D525D7A8}" destId="{90AA6223-A0EC-46C9-AD7F-F8BB9AF5B553}" srcOrd="0" destOrd="0" presId="urn:microsoft.com/office/officeart/2005/8/layout/hierarchy1"/>
    <dgm:cxn modelId="{6CC041A8-4F13-44A3-878C-9497CB1D1F60}" type="presParOf" srcId="{E690E7D4-5A10-433A-80D9-CFD5D525D7A8}" destId="{F8AFB233-DE4D-4136-BF65-D1170095C4B5}" srcOrd="1" destOrd="0" presId="urn:microsoft.com/office/officeart/2005/8/layout/hierarchy1"/>
    <dgm:cxn modelId="{D8A3443A-5AC6-4B62-B587-AC19084AF810}" type="presParOf" srcId="{F8AFB233-DE4D-4136-BF65-D1170095C4B5}" destId="{88F86C0F-B8B4-4A0C-80B6-E82EA5BB2BEE}" srcOrd="0" destOrd="0" presId="urn:microsoft.com/office/officeart/2005/8/layout/hierarchy1"/>
    <dgm:cxn modelId="{85AA9A4F-22B2-416D-887A-162A7B889416}" type="presParOf" srcId="{88F86C0F-B8B4-4A0C-80B6-E82EA5BB2BEE}" destId="{03616032-30A3-4F0F-B66C-E0937E7CEC8B}" srcOrd="0" destOrd="0" presId="urn:microsoft.com/office/officeart/2005/8/layout/hierarchy1"/>
    <dgm:cxn modelId="{657C2E80-DD56-4294-BF70-79C5C56CA42E}" type="presParOf" srcId="{88F86C0F-B8B4-4A0C-80B6-E82EA5BB2BEE}" destId="{E260217F-06D1-40F5-AF33-7F9D6326F08A}" srcOrd="1" destOrd="0" presId="urn:microsoft.com/office/officeart/2005/8/layout/hierarchy1"/>
    <dgm:cxn modelId="{D6F7D79A-7DEF-4902-BA25-A26DA998553E}" type="presParOf" srcId="{F8AFB233-DE4D-4136-BF65-D1170095C4B5}" destId="{5783E2B3-419E-4C69-A010-0566998AA427}" srcOrd="1" destOrd="0" presId="urn:microsoft.com/office/officeart/2005/8/layout/hierarchy1"/>
    <dgm:cxn modelId="{0976BD28-66C2-45CB-AD87-C97AE265B527}" type="presParOf" srcId="{0D6FFCF5-FE70-420E-8195-6DC771F67FE6}" destId="{697F1F0A-648C-44B3-96CA-339A53816032}" srcOrd="4" destOrd="0" presId="urn:microsoft.com/office/officeart/2005/8/layout/hierarchy1"/>
    <dgm:cxn modelId="{4D23A7FA-E193-4721-BE7B-92A29F68C0DF}" type="presParOf" srcId="{0D6FFCF5-FE70-420E-8195-6DC771F67FE6}" destId="{616DACC9-644F-4FEE-BBD3-795B93B9990A}" srcOrd="5" destOrd="0" presId="urn:microsoft.com/office/officeart/2005/8/layout/hierarchy1"/>
    <dgm:cxn modelId="{0C70E1F9-A2F7-4931-9A8D-253D835250FF}" type="presParOf" srcId="{616DACC9-644F-4FEE-BBD3-795B93B9990A}" destId="{A77EBD0C-3FB8-450C-80E9-1B9E85405D16}" srcOrd="0" destOrd="0" presId="urn:microsoft.com/office/officeart/2005/8/layout/hierarchy1"/>
    <dgm:cxn modelId="{0FEF6676-883D-4FCB-BAAF-335CC01AA332}" type="presParOf" srcId="{A77EBD0C-3FB8-450C-80E9-1B9E85405D16}" destId="{FBAA9233-4FBC-44B2-B9DF-C6354B3D7592}" srcOrd="0" destOrd="0" presId="urn:microsoft.com/office/officeart/2005/8/layout/hierarchy1"/>
    <dgm:cxn modelId="{3C55BBBD-F911-4495-9030-2E4F44997138}" type="presParOf" srcId="{A77EBD0C-3FB8-450C-80E9-1B9E85405D16}" destId="{770EA179-A084-42B3-9417-7D52BCA4CC9E}" srcOrd="1" destOrd="0" presId="urn:microsoft.com/office/officeart/2005/8/layout/hierarchy1"/>
    <dgm:cxn modelId="{95DEF335-DC9D-4ECA-91AF-61E9D549A603}" type="presParOf" srcId="{616DACC9-644F-4FEE-BBD3-795B93B9990A}" destId="{3C76B2CC-C65A-4110-8376-0B963C4DE2B8}" srcOrd="1" destOrd="0" presId="urn:microsoft.com/office/officeart/2005/8/layout/hierarchy1"/>
    <dgm:cxn modelId="{EAF141D5-BA19-41E7-B67E-E2EBE40DCB69}" type="presParOf" srcId="{3C76B2CC-C65A-4110-8376-0B963C4DE2B8}" destId="{C594232C-000C-4EBB-8632-D552A4532C63}" srcOrd="0" destOrd="0" presId="urn:microsoft.com/office/officeart/2005/8/layout/hierarchy1"/>
    <dgm:cxn modelId="{B14CF00E-F204-4510-9E85-72C798AA83C2}" type="presParOf" srcId="{3C76B2CC-C65A-4110-8376-0B963C4DE2B8}" destId="{3E466618-0BA0-45E8-8E80-1D3B42A2991D}" srcOrd="1" destOrd="0" presId="urn:microsoft.com/office/officeart/2005/8/layout/hierarchy1"/>
    <dgm:cxn modelId="{E06B41C9-F41E-4679-A36D-26C65B82080A}" type="presParOf" srcId="{3E466618-0BA0-45E8-8E80-1D3B42A2991D}" destId="{4308BE7A-CDE3-45C1-A15A-5D672C3A4D14}" srcOrd="0" destOrd="0" presId="urn:microsoft.com/office/officeart/2005/8/layout/hierarchy1"/>
    <dgm:cxn modelId="{3B8F536E-64E8-434D-8B94-E454BAC6D6E9}" type="presParOf" srcId="{4308BE7A-CDE3-45C1-A15A-5D672C3A4D14}" destId="{93C3E6CC-4F7D-4558-A096-E745A2388F3D}" srcOrd="0" destOrd="0" presId="urn:microsoft.com/office/officeart/2005/8/layout/hierarchy1"/>
    <dgm:cxn modelId="{4AD295AF-71EB-4FEB-B13E-8AF264D23934}" type="presParOf" srcId="{4308BE7A-CDE3-45C1-A15A-5D672C3A4D14}" destId="{EB1D3C01-1476-4587-AE54-E4F73442EBF3}" srcOrd="1" destOrd="0" presId="urn:microsoft.com/office/officeart/2005/8/layout/hierarchy1"/>
    <dgm:cxn modelId="{42DAC3A8-1E69-4C47-9298-38C9AF89AB1C}" type="presParOf" srcId="{3E466618-0BA0-45E8-8E80-1D3B42A2991D}" destId="{9A3B39CE-7D7A-4867-AA84-C3B08FEB456D}" srcOrd="1" destOrd="0" presId="urn:microsoft.com/office/officeart/2005/8/layout/hierarchy1"/>
    <dgm:cxn modelId="{46274476-C5AA-4F94-AC68-2E39E549FBF1}" type="presParOf" srcId="{0D6FFCF5-FE70-420E-8195-6DC771F67FE6}" destId="{6D2FA9A9-1D8B-457E-8D91-0AE21A3EC364}" srcOrd="6" destOrd="0" presId="urn:microsoft.com/office/officeart/2005/8/layout/hierarchy1"/>
    <dgm:cxn modelId="{2D12BFA5-B737-4D69-BBAA-42C4F4E2C26A}" type="presParOf" srcId="{0D6FFCF5-FE70-420E-8195-6DC771F67FE6}" destId="{D397627E-6758-4BE8-B54A-AD330DED8D55}" srcOrd="7" destOrd="0" presId="urn:microsoft.com/office/officeart/2005/8/layout/hierarchy1"/>
    <dgm:cxn modelId="{D2EAD745-663D-413F-AA96-7F1FF0A97FC6}" type="presParOf" srcId="{D397627E-6758-4BE8-B54A-AD330DED8D55}" destId="{D62C817D-C019-4EFA-9173-D0B34ABCC166}" srcOrd="0" destOrd="0" presId="urn:microsoft.com/office/officeart/2005/8/layout/hierarchy1"/>
    <dgm:cxn modelId="{F96A68BB-3C20-4B8D-A2DC-9307600C7F51}" type="presParOf" srcId="{D62C817D-C019-4EFA-9173-D0B34ABCC166}" destId="{9A00E99A-1563-445D-9948-DF83CDD87B80}" srcOrd="0" destOrd="0" presId="urn:microsoft.com/office/officeart/2005/8/layout/hierarchy1"/>
    <dgm:cxn modelId="{52C3A51D-5CF7-450F-9D37-8AA9B7918BDA}" type="presParOf" srcId="{D62C817D-C019-4EFA-9173-D0B34ABCC166}" destId="{59FEB39B-64F3-4111-A541-2E4C729D1069}" srcOrd="1" destOrd="0" presId="urn:microsoft.com/office/officeart/2005/8/layout/hierarchy1"/>
    <dgm:cxn modelId="{145431C9-A256-460D-8886-EC5D49C08FE7}" type="presParOf" srcId="{D397627E-6758-4BE8-B54A-AD330DED8D55}" destId="{88C434B2-5855-42B3-A466-7D5B8EDD9C2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FA9A9-1D8B-457E-8D91-0AE21A3EC364}">
      <dsp:nvSpPr>
        <dsp:cNvPr id="0" name=""/>
        <dsp:cNvSpPr/>
      </dsp:nvSpPr>
      <dsp:spPr>
        <a:xfrm>
          <a:off x="5152412" y="1204931"/>
          <a:ext cx="2318515" cy="5517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968"/>
              </a:lnTo>
              <a:lnTo>
                <a:pt x="2318515" y="375968"/>
              </a:lnTo>
              <a:lnTo>
                <a:pt x="2318515" y="5517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4232C-000C-4EBB-8632-D552A4532C63}">
      <dsp:nvSpPr>
        <dsp:cNvPr id="0" name=""/>
        <dsp:cNvSpPr/>
      </dsp:nvSpPr>
      <dsp:spPr>
        <a:xfrm>
          <a:off x="5106692" y="2961206"/>
          <a:ext cx="91440" cy="5517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170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F1F0A-648C-44B3-96CA-339A53816032}">
      <dsp:nvSpPr>
        <dsp:cNvPr id="0" name=""/>
        <dsp:cNvSpPr/>
      </dsp:nvSpPr>
      <dsp:spPr>
        <a:xfrm>
          <a:off x="5106692" y="1204931"/>
          <a:ext cx="91440" cy="5517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17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294E6-0C4F-4347-A42E-EFA44B7078E4}">
      <dsp:nvSpPr>
        <dsp:cNvPr id="0" name=""/>
        <dsp:cNvSpPr/>
      </dsp:nvSpPr>
      <dsp:spPr>
        <a:xfrm>
          <a:off x="2788177" y="2961206"/>
          <a:ext cx="91440" cy="5517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170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5BD167-A81D-4CAB-9C38-B39657D61602}">
      <dsp:nvSpPr>
        <dsp:cNvPr id="0" name=""/>
        <dsp:cNvSpPr/>
      </dsp:nvSpPr>
      <dsp:spPr>
        <a:xfrm>
          <a:off x="2833897" y="1204931"/>
          <a:ext cx="2318515" cy="551701"/>
        </a:xfrm>
        <a:custGeom>
          <a:avLst/>
          <a:gdLst/>
          <a:ahLst/>
          <a:cxnLst/>
          <a:rect l="0" t="0" r="0" b="0"/>
          <a:pathLst>
            <a:path>
              <a:moveTo>
                <a:pt x="2318515" y="0"/>
              </a:moveTo>
              <a:lnTo>
                <a:pt x="2318515" y="375968"/>
              </a:lnTo>
              <a:lnTo>
                <a:pt x="0" y="375968"/>
              </a:lnTo>
              <a:lnTo>
                <a:pt x="0" y="5517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641DD9-E907-4583-ABAE-BF97B55A7C2F}">
      <dsp:nvSpPr>
        <dsp:cNvPr id="0" name=""/>
        <dsp:cNvSpPr/>
      </dsp:nvSpPr>
      <dsp:spPr>
        <a:xfrm>
          <a:off x="4203929" y="357"/>
          <a:ext cx="1896967" cy="1204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98213-1813-4C97-8429-D9C3EC28D8B7}">
      <dsp:nvSpPr>
        <dsp:cNvPr id="0" name=""/>
        <dsp:cNvSpPr/>
      </dsp:nvSpPr>
      <dsp:spPr>
        <a:xfrm>
          <a:off x="4414703" y="200592"/>
          <a:ext cx="1896967" cy="120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PCBH Staffing Model</a:t>
          </a:r>
        </a:p>
      </dsp:txBody>
      <dsp:txXfrm>
        <a:off x="4449984" y="235873"/>
        <a:ext cx="1826405" cy="1134012"/>
      </dsp:txXfrm>
    </dsp:sp>
    <dsp:sp modelId="{F67CFD90-A25F-4A5B-A9A0-C3958479BC74}">
      <dsp:nvSpPr>
        <dsp:cNvPr id="0" name=""/>
        <dsp:cNvSpPr/>
      </dsp:nvSpPr>
      <dsp:spPr>
        <a:xfrm>
          <a:off x="1885414" y="1756632"/>
          <a:ext cx="1896967" cy="1204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F1AC9-4605-4AC8-819E-DE5C872859B3}">
      <dsp:nvSpPr>
        <dsp:cNvPr id="0" name=""/>
        <dsp:cNvSpPr/>
      </dsp:nvSpPr>
      <dsp:spPr>
        <a:xfrm>
          <a:off x="2096188" y="1956868"/>
          <a:ext cx="1896967" cy="120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Behavioral Health Clinician</a:t>
          </a:r>
        </a:p>
      </dsp:txBody>
      <dsp:txXfrm>
        <a:off x="2131469" y="1992149"/>
        <a:ext cx="1826405" cy="1134012"/>
      </dsp:txXfrm>
    </dsp:sp>
    <dsp:sp modelId="{179FEEB6-433B-4904-A9D5-70A94C89E7B2}">
      <dsp:nvSpPr>
        <dsp:cNvPr id="0" name=""/>
        <dsp:cNvSpPr/>
      </dsp:nvSpPr>
      <dsp:spPr>
        <a:xfrm>
          <a:off x="1885414" y="3512908"/>
          <a:ext cx="1896967" cy="1204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C1E1A0-DE7B-4E8D-85F7-1BF8C96166D9}">
      <dsp:nvSpPr>
        <dsp:cNvPr id="0" name=""/>
        <dsp:cNvSpPr/>
      </dsp:nvSpPr>
      <dsp:spPr>
        <a:xfrm>
          <a:off x="2096188" y="3713143"/>
          <a:ext cx="1896967" cy="120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NAME, TITLE</a:t>
          </a:r>
        </a:p>
      </dsp:txBody>
      <dsp:txXfrm>
        <a:off x="2131469" y="3748424"/>
        <a:ext cx="1826405" cy="1134012"/>
      </dsp:txXfrm>
    </dsp:sp>
    <dsp:sp modelId="{FBAA9233-4FBC-44B2-B9DF-C6354B3D7592}">
      <dsp:nvSpPr>
        <dsp:cNvPr id="0" name=""/>
        <dsp:cNvSpPr/>
      </dsp:nvSpPr>
      <dsp:spPr>
        <a:xfrm>
          <a:off x="4203929" y="1756632"/>
          <a:ext cx="1896967" cy="1204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0EA179-A084-42B3-9417-7D52BCA4CC9E}">
      <dsp:nvSpPr>
        <dsp:cNvPr id="0" name=""/>
        <dsp:cNvSpPr/>
      </dsp:nvSpPr>
      <dsp:spPr>
        <a:xfrm>
          <a:off x="4414703" y="1956868"/>
          <a:ext cx="1896967" cy="120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Primary Care Provider</a:t>
          </a:r>
        </a:p>
      </dsp:txBody>
      <dsp:txXfrm>
        <a:off x="4449984" y="1992149"/>
        <a:ext cx="1826405" cy="1134012"/>
      </dsp:txXfrm>
    </dsp:sp>
    <dsp:sp modelId="{93C3E6CC-4F7D-4558-A096-E745A2388F3D}">
      <dsp:nvSpPr>
        <dsp:cNvPr id="0" name=""/>
        <dsp:cNvSpPr/>
      </dsp:nvSpPr>
      <dsp:spPr>
        <a:xfrm>
          <a:off x="4203929" y="3512908"/>
          <a:ext cx="1896967" cy="1204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D3C01-1476-4587-AE54-E4F73442EBF3}">
      <dsp:nvSpPr>
        <dsp:cNvPr id="0" name=""/>
        <dsp:cNvSpPr/>
      </dsp:nvSpPr>
      <dsp:spPr>
        <a:xfrm>
          <a:off x="4414703" y="3713143"/>
          <a:ext cx="1896967" cy="120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NAME, TITLE</a:t>
          </a:r>
        </a:p>
      </dsp:txBody>
      <dsp:txXfrm>
        <a:off x="4449984" y="3748424"/>
        <a:ext cx="1826405" cy="1134012"/>
      </dsp:txXfrm>
    </dsp:sp>
    <dsp:sp modelId="{9A00E99A-1563-445D-9948-DF83CDD87B80}">
      <dsp:nvSpPr>
        <dsp:cNvPr id="0" name=""/>
        <dsp:cNvSpPr/>
      </dsp:nvSpPr>
      <dsp:spPr>
        <a:xfrm>
          <a:off x="6522444" y="1756632"/>
          <a:ext cx="1896967" cy="1204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FEB39B-64F3-4111-A541-2E4C729D1069}">
      <dsp:nvSpPr>
        <dsp:cNvPr id="0" name=""/>
        <dsp:cNvSpPr/>
      </dsp:nvSpPr>
      <dsp:spPr>
        <a:xfrm>
          <a:off x="6733218" y="1956868"/>
          <a:ext cx="1896967" cy="120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Other roles?</a:t>
          </a:r>
        </a:p>
      </dsp:txBody>
      <dsp:txXfrm>
        <a:off x="6768499" y="1992149"/>
        <a:ext cx="1826405" cy="1134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FA9A9-1D8B-457E-8D91-0AE21A3EC364}">
      <dsp:nvSpPr>
        <dsp:cNvPr id="0" name=""/>
        <dsp:cNvSpPr/>
      </dsp:nvSpPr>
      <dsp:spPr>
        <a:xfrm>
          <a:off x="5152412" y="1204931"/>
          <a:ext cx="3477772" cy="5517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968"/>
              </a:lnTo>
              <a:lnTo>
                <a:pt x="3477772" y="375968"/>
              </a:lnTo>
              <a:lnTo>
                <a:pt x="3477772" y="5517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4232C-000C-4EBB-8632-D552A4532C63}">
      <dsp:nvSpPr>
        <dsp:cNvPr id="0" name=""/>
        <dsp:cNvSpPr/>
      </dsp:nvSpPr>
      <dsp:spPr>
        <a:xfrm>
          <a:off x="6265950" y="2961206"/>
          <a:ext cx="91440" cy="5517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170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F1F0A-648C-44B3-96CA-339A53816032}">
      <dsp:nvSpPr>
        <dsp:cNvPr id="0" name=""/>
        <dsp:cNvSpPr/>
      </dsp:nvSpPr>
      <dsp:spPr>
        <a:xfrm>
          <a:off x="5152412" y="1204931"/>
          <a:ext cx="1159257" cy="5517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968"/>
              </a:lnTo>
              <a:lnTo>
                <a:pt x="1159257" y="375968"/>
              </a:lnTo>
              <a:lnTo>
                <a:pt x="1159257" y="5517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A6223-A0EC-46C9-AD7F-F8BB9AF5B553}">
      <dsp:nvSpPr>
        <dsp:cNvPr id="0" name=""/>
        <dsp:cNvSpPr/>
      </dsp:nvSpPr>
      <dsp:spPr>
        <a:xfrm>
          <a:off x="3947435" y="2961206"/>
          <a:ext cx="91440" cy="5517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170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81B1B5-F339-4637-B355-DBEE41C7A964}">
      <dsp:nvSpPr>
        <dsp:cNvPr id="0" name=""/>
        <dsp:cNvSpPr/>
      </dsp:nvSpPr>
      <dsp:spPr>
        <a:xfrm>
          <a:off x="3993155" y="1204931"/>
          <a:ext cx="1159257" cy="551701"/>
        </a:xfrm>
        <a:custGeom>
          <a:avLst/>
          <a:gdLst/>
          <a:ahLst/>
          <a:cxnLst/>
          <a:rect l="0" t="0" r="0" b="0"/>
          <a:pathLst>
            <a:path>
              <a:moveTo>
                <a:pt x="1159257" y="0"/>
              </a:moveTo>
              <a:lnTo>
                <a:pt x="1159257" y="375968"/>
              </a:lnTo>
              <a:lnTo>
                <a:pt x="0" y="375968"/>
              </a:lnTo>
              <a:lnTo>
                <a:pt x="0" y="5517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294E6-0C4F-4347-A42E-EFA44B7078E4}">
      <dsp:nvSpPr>
        <dsp:cNvPr id="0" name=""/>
        <dsp:cNvSpPr/>
      </dsp:nvSpPr>
      <dsp:spPr>
        <a:xfrm>
          <a:off x="1628920" y="2961206"/>
          <a:ext cx="91440" cy="5517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170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5BD167-A81D-4CAB-9C38-B39657D61602}">
      <dsp:nvSpPr>
        <dsp:cNvPr id="0" name=""/>
        <dsp:cNvSpPr/>
      </dsp:nvSpPr>
      <dsp:spPr>
        <a:xfrm>
          <a:off x="1674640" y="1204931"/>
          <a:ext cx="3477772" cy="551701"/>
        </a:xfrm>
        <a:custGeom>
          <a:avLst/>
          <a:gdLst/>
          <a:ahLst/>
          <a:cxnLst/>
          <a:rect l="0" t="0" r="0" b="0"/>
          <a:pathLst>
            <a:path>
              <a:moveTo>
                <a:pt x="3477772" y="0"/>
              </a:moveTo>
              <a:lnTo>
                <a:pt x="3477772" y="375968"/>
              </a:lnTo>
              <a:lnTo>
                <a:pt x="0" y="375968"/>
              </a:lnTo>
              <a:lnTo>
                <a:pt x="0" y="5517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641DD9-E907-4583-ABAE-BF97B55A7C2F}">
      <dsp:nvSpPr>
        <dsp:cNvPr id="0" name=""/>
        <dsp:cNvSpPr/>
      </dsp:nvSpPr>
      <dsp:spPr>
        <a:xfrm>
          <a:off x="4203929" y="357"/>
          <a:ext cx="1896967" cy="1204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98213-1813-4C97-8429-D9C3EC28D8B7}">
      <dsp:nvSpPr>
        <dsp:cNvPr id="0" name=""/>
        <dsp:cNvSpPr/>
      </dsp:nvSpPr>
      <dsp:spPr>
        <a:xfrm>
          <a:off x="4414703" y="200592"/>
          <a:ext cx="1896967" cy="120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CoCM Staffing Model</a:t>
          </a:r>
        </a:p>
      </dsp:txBody>
      <dsp:txXfrm>
        <a:off x="4449984" y="235873"/>
        <a:ext cx="1826405" cy="1134012"/>
      </dsp:txXfrm>
    </dsp:sp>
    <dsp:sp modelId="{F67CFD90-A25F-4A5B-A9A0-C3958479BC74}">
      <dsp:nvSpPr>
        <dsp:cNvPr id="0" name=""/>
        <dsp:cNvSpPr/>
      </dsp:nvSpPr>
      <dsp:spPr>
        <a:xfrm>
          <a:off x="726156" y="1756632"/>
          <a:ext cx="1896967" cy="1204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F1AC9-4605-4AC8-819E-DE5C872859B3}">
      <dsp:nvSpPr>
        <dsp:cNvPr id="0" name=""/>
        <dsp:cNvSpPr/>
      </dsp:nvSpPr>
      <dsp:spPr>
        <a:xfrm>
          <a:off x="936930" y="1956868"/>
          <a:ext cx="1896967" cy="120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Behavioral Health Care Manager</a:t>
          </a:r>
        </a:p>
      </dsp:txBody>
      <dsp:txXfrm>
        <a:off x="972211" y="1992149"/>
        <a:ext cx="1826405" cy="1134012"/>
      </dsp:txXfrm>
    </dsp:sp>
    <dsp:sp modelId="{179FEEB6-433B-4904-A9D5-70A94C89E7B2}">
      <dsp:nvSpPr>
        <dsp:cNvPr id="0" name=""/>
        <dsp:cNvSpPr/>
      </dsp:nvSpPr>
      <dsp:spPr>
        <a:xfrm>
          <a:off x="726156" y="3512908"/>
          <a:ext cx="1896967" cy="1204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C1E1A0-DE7B-4E8D-85F7-1BF8C96166D9}">
      <dsp:nvSpPr>
        <dsp:cNvPr id="0" name=""/>
        <dsp:cNvSpPr/>
      </dsp:nvSpPr>
      <dsp:spPr>
        <a:xfrm>
          <a:off x="936930" y="3713143"/>
          <a:ext cx="1896967" cy="120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NAME, TITLE</a:t>
          </a:r>
        </a:p>
      </dsp:txBody>
      <dsp:txXfrm>
        <a:off x="972211" y="3748424"/>
        <a:ext cx="1826405" cy="1134012"/>
      </dsp:txXfrm>
    </dsp:sp>
    <dsp:sp modelId="{954F627D-5E53-40F4-9408-7EB173D26F03}">
      <dsp:nvSpPr>
        <dsp:cNvPr id="0" name=""/>
        <dsp:cNvSpPr/>
      </dsp:nvSpPr>
      <dsp:spPr>
        <a:xfrm>
          <a:off x="3044671" y="1756632"/>
          <a:ext cx="1896967" cy="1204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922AD-0762-47AC-93F8-DE38488D5E6C}">
      <dsp:nvSpPr>
        <dsp:cNvPr id="0" name=""/>
        <dsp:cNvSpPr/>
      </dsp:nvSpPr>
      <dsp:spPr>
        <a:xfrm>
          <a:off x="3255445" y="1956868"/>
          <a:ext cx="1896967" cy="120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Psychiatric Consultant</a:t>
          </a:r>
        </a:p>
      </dsp:txBody>
      <dsp:txXfrm>
        <a:off x="3290726" y="1992149"/>
        <a:ext cx="1826405" cy="1134012"/>
      </dsp:txXfrm>
    </dsp:sp>
    <dsp:sp modelId="{03616032-30A3-4F0F-B66C-E0937E7CEC8B}">
      <dsp:nvSpPr>
        <dsp:cNvPr id="0" name=""/>
        <dsp:cNvSpPr/>
      </dsp:nvSpPr>
      <dsp:spPr>
        <a:xfrm>
          <a:off x="3044671" y="3512908"/>
          <a:ext cx="1896967" cy="1204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0217F-06D1-40F5-AF33-7F9D6326F08A}">
      <dsp:nvSpPr>
        <dsp:cNvPr id="0" name=""/>
        <dsp:cNvSpPr/>
      </dsp:nvSpPr>
      <dsp:spPr>
        <a:xfrm>
          <a:off x="3255445" y="3713143"/>
          <a:ext cx="1896967" cy="120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NAME, TITLE</a:t>
          </a:r>
        </a:p>
      </dsp:txBody>
      <dsp:txXfrm>
        <a:off x="3290726" y="3748424"/>
        <a:ext cx="1826405" cy="1134012"/>
      </dsp:txXfrm>
    </dsp:sp>
    <dsp:sp modelId="{FBAA9233-4FBC-44B2-B9DF-C6354B3D7592}">
      <dsp:nvSpPr>
        <dsp:cNvPr id="0" name=""/>
        <dsp:cNvSpPr/>
      </dsp:nvSpPr>
      <dsp:spPr>
        <a:xfrm>
          <a:off x="5363187" y="1756632"/>
          <a:ext cx="1896967" cy="1204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0EA179-A084-42B3-9417-7D52BCA4CC9E}">
      <dsp:nvSpPr>
        <dsp:cNvPr id="0" name=""/>
        <dsp:cNvSpPr/>
      </dsp:nvSpPr>
      <dsp:spPr>
        <a:xfrm>
          <a:off x="5573961" y="1956868"/>
          <a:ext cx="1896967" cy="120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Primary Care Provider</a:t>
          </a:r>
        </a:p>
      </dsp:txBody>
      <dsp:txXfrm>
        <a:off x="5609242" y="1992149"/>
        <a:ext cx="1826405" cy="1134012"/>
      </dsp:txXfrm>
    </dsp:sp>
    <dsp:sp modelId="{93C3E6CC-4F7D-4558-A096-E745A2388F3D}">
      <dsp:nvSpPr>
        <dsp:cNvPr id="0" name=""/>
        <dsp:cNvSpPr/>
      </dsp:nvSpPr>
      <dsp:spPr>
        <a:xfrm>
          <a:off x="5363187" y="3512908"/>
          <a:ext cx="1896967" cy="1204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D3C01-1476-4587-AE54-E4F73442EBF3}">
      <dsp:nvSpPr>
        <dsp:cNvPr id="0" name=""/>
        <dsp:cNvSpPr/>
      </dsp:nvSpPr>
      <dsp:spPr>
        <a:xfrm>
          <a:off x="5573961" y="3713143"/>
          <a:ext cx="1896967" cy="120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NAME, TITLE</a:t>
          </a:r>
        </a:p>
      </dsp:txBody>
      <dsp:txXfrm>
        <a:off x="5609242" y="3748424"/>
        <a:ext cx="1826405" cy="1134012"/>
      </dsp:txXfrm>
    </dsp:sp>
    <dsp:sp modelId="{9A00E99A-1563-445D-9948-DF83CDD87B80}">
      <dsp:nvSpPr>
        <dsp:cNvPr id="0" name=""/>
        <dsp:cNvSpPr/>
      </dsp:nvSpPr>
      <dsp:spPr>
        <a:xfrm>
          <a:off x="7681702" y="1756632"/>
          <a:ext cx="1896967" cy="1204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FEB39B-64F3-4111-A541-2E4C729D1069}">
      <dsp:nvSpPr>
        <dsp:cNvPr id="0" name=""/>
        <dsp:cNvSpPr/>
      </dsp:nvSpPr>
      <dsp:spPr>
        <a:xfrm>
          <a:off x="7892476" y="1956868"/>
          <a:ext cx="1896967" cy="120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Other roles?</a:t>
          </a:r>
        </a:p>
      </dsp:txBody>
      <dsp:txXfrm>
        <a:off x="7927757" y="1992149"/>
        <a:ext cx="1826405" cy="113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hyperlink" Target="https://fonts.google.com/specimen/Source+Serif+Pro?query=source+serif" TargetMode="External"/><Relationship Id="rId4" Type="http://schemas.openxmlformats.org/officeDocument/2006/relationships/hyperlink" Target="https://fonts.google.com/specimen/Work+Sans?query=work+san" TargetMode="Externa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hyperlink" Target="mailto:jgeiler@cfha.net" TargetMode="External"/><Relationship Id="rId3" Type="http://schemas.openxmlformats.org/officeDocument/2006/relationships/hyperlink" Target="mailto:probertson@pbgh.org" TargetMode="External"/><Relationship Id="rId7" Type="http://schemas.openxmlformats.org/officeDocument/2006/relationships/hyperlink" Target="mailto:kmody@pbgh.org" TargetMode="External"/><Relationship Id="rId12" Type="http://schemas.openxmlformats.org/officeDocument/2006/relationships/image" Target="../media/image11.jpg"/><Relationship Id="rId17" Type="http://schemas.openxmlformats.org/officeDocument/2006/relationships/hyperlink" Target="mailto:dvhernandez@cfha.net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hyperlink" Target="mailto:jordonez@pbgh.org" TargetMode="External"/><Relationship Id="rId11" Type="http://schemas.openxmlformats.org/officeDocument/2006/relationships/image" Target="../media/image10.jpg"/><Relationship Id="rId5" Type="http://schemas.openxmlformats.org/officeDocument/2006/relationships/hyperlink" Target="mailto:elind@pbgh.org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9.jpg"/><Relationship Id="rId4" Type="http://schemas.openxmlformats.org/officeDocument/2006/relationships/hyperlink" Target="mailto:mau@pbgh.org" TargetMode="External"/><Relationship Id="rId9" Type="http://schemas.openxmlformats.org/officeDocument/2006/relationships/image" Target="../media/image8.jpg"/><Relationship Id="rId14" Type="http://schemas.openxmlformats.org/officeDocument/2006/relationships/hyperlink" Target="mailto:fskaggs@pbgh.org" TargetMode="Externa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CD8-87F9-8139-2626-6001C5E39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B4DC5-2D4D-141E-5A92-683AC0E69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61D8E-1BAF-7F6A-35F0-4FDB7E3A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E9C85-F4AA-855E-B86E-86EA6783F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8A5E-0516-59B8-6385-EB499F22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3A01-C334-9C37-48B3-17930079A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7708C2-9394-3E74-4CC4-5A1EFB925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6A321-BB56-E095-846B-5BA7725B2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14D07-5115-0507-17AE-1F6DA458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E6536-B292-2DDC-44D7-CBF68C01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99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25801A-BE0B-2B8D-D4BD-B7F2D89D8F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373AEF-3551-860C-6575-C4C51B830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442A0-25A4-A2EE-CD1E-F54BD9E79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22022-F98B-280C-CB49-2D4B90E53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7EF5D-CC02-1E9B-2C9A-820007FB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90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69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ouch talking to another person&#10;&#10;Description automatically generated with low confidence">
            <a:extLst>
              <a:ext uri="{FF2B5EF4-FFF2-40B4-BE49-F238E27FC236}">
                <a16:creationId xmlns:a16="http://schemas.microsoft.com/office/drawing/2014/main" id="{16187B35-06BA-167E-F431-7DAAA7F64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35"/>
          <a:stretch/>
        </p:blipFill>
        <p:spPr>
          <a:xfrm>
            <a:off x="0" y="0"/>
            <a:ext cx="8699269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A4737D-FCC8-974E-9422-EBAA8AB9C0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6608618" y="0"/>
            <a:ext cx="5583382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06147AB-EA55-A04E-B208-2B0D18827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1406" y="1575653"/>
            <a:ext cx="4902201" cy="224207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074A7B9-1C13-B24B-87C1-39A34AFD9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9228" y="4207080"/>
            <a:ext cx="4902200" cy="1075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1F5F2EBD-2B86-F74E-A60D-A6AF107F456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021406" y="828161"/>
            <a:ext cx="4902200" cy="40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date here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EE99A3-184E-A948-94A5-C5B30F5D0A47}"/>
              </a:ext>
            </a:extLst>
          </p:cNvPr>
          <p:cNvCxnSpPr>
            <a:cxnSpLocks/>
          </p:cNvCxnSpPr>
          <p:nvPr userDrawn="1"/>
        </p:nvCxnSpPr>
        <p:spPr>
          <a:xfrm>
            <a:off x="7021407" y="4045212"/>
            <a:ext cx="490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3A2D698-10F6-ED4F-A169-FC795BFE18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557" y="5704810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47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85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8F69F-49B4-EA47-916D-8BC7F486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931709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7BCC8-EE33-5D4A-B3AA-2658D720470E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6" name="Title 16">
            <a:extLst>
              <a:ext uri="{FF2B5EF4-FFF2-40B4-BE49-F238E27FC236}">
                <a16:creationId xmlns:a16="http://schemas.microsoft.com/office/drawing/2014/main" id="{D5BD1F00-2098-1C43-B587-048D10BE0CFB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F854F50-A7B9-8A47-923B-712B01582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E1DF6A34-FDE8-8242-938D-D6BA582875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62ED60-28D0-2C49-A1FC-03994AF12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6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3FA2923-DF06-E642-A840-CF51EA05DC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330EE0-A3A4-404C-BE36-1D21E56829DD}"/>
              </a:ext>
            </a:extLst>
          </p:cNvPr>
          <p:cNvCxnSpPr>
            <a:cxnSpLocks/>
          </p:cNvCxnSpPr>
          <p:nvPr userDrawn="1"/>
        </p:nvCxnSpPr>
        <p:spPr>
          <a:xfrm>
            <a:off x="838200" y="90518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EFEE9A97-2494-4D42-A198-5CD00899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A006C030-DF1F-7A4C-9591-0722649053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182029"/>
            <a:ext cx="10515600" cy="49901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68921-D79E-014F-BDD8-D0D95E5E86C2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37E4D-610F-7143-8918-2ADBED558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2248" y="6392660"/>
            <a:ext cx="1243119" cy="2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59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EA5066-6E8B-0C47-A85C-B5F7C3137F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F6CD0FC6-C90D-8B47-9F58-D1A726FD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6" y="228025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31520" tIns="9144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58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6D6312C-D6B7-E74A-BE0A-C0CFB86D3366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08011A4-B68B-FB47-A30E-72E2C8E12A8F}"/>
              </a:ext>
            </a:extLst>
          </p:cNvPr>
          <p:cNvSpPr/>
          <p:nvPr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F9048-DD20-F84D-837D-F42F51F7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F8DDC-CB36-E548-B287-B89A05B11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5E56A3-2725-3540-A664-E6ABAE381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758" y="612025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51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/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D65BC16-6916-AA4E-AC7D-1371FCAE2ED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4DF7B5A-5694-7A4D-A58A-95B61B26847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D7EEB-5A65-A042-AD9B-AD683849A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9798" y="2920514"/>
            <a:ext cx="4992403" cy="10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9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90966-560D-96B5-ECCE-66697956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D7682-0501-49E2-2C4D-AF09BEC62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98AB0-DF2F-0FC6-CD20-108942CAC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54D7B-05C5-A516-7699-E8A101A7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1B9FF-C075-F537-BD0D-25C21B51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83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4A441A1-0642-EE41-A7A8-57CF58694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4511"/>
            <a:ext cx="5181600" cy="492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3079827-8E81-F54C-807B-70903DF0A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4511"/>
            <a:ext cx="5181600" cy="4922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AF38A-AFC6-C64D-A998-1847E9F9D6B0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ED5BE28B-1B97-9249-B9AC-3886F0731FA0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5B2D74-EC20-2F4F-915F-892098474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0BA7EC-A109-F74A-95C8-93EC7EB07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15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37D47-96B9-BE46-9A25-818AF9AF9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2218"/>
            <a:ext cx="5157787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0F803-672B-DE40-AF38-61A6C2DC8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28073"/>
            <a:ext cx="5157787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EE9B5-03C7-0848-BEF1-FFB1CE342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2218"/>
            <a:ext cx="5183188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E444F2-91EA-EF46-A4AD-BD595C898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28073"/>
            <a:ext cx="5183188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BE292-2C95-D24A-939F-BE033F119ED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F098D308-92DF-7B48-9A03-D24195178B3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5580400-A887-6840-9F63-447C768D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A24570-B540-5049-9A75-4FC48A870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46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768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07F4A-0C9D-7E45-AC1E-0434BF828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54511"/>
            <a:ext cx="10515600" cy="4922451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19D5EA-A5B6-1E45-B18E-AC06C66BEF2B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32801959-2E8D-574D-914E-E39B1D7CB123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3F7369C-8BFC-9742-8CF4-216BFAC9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5448C2-C220-6044-9C00-5046E81C0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27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CC2EEED-E6FF-A148-A273-4FD4A350C74C}"/>
              </a:ext>
            </a:extLst>
          </p:cNvPr>
          <p:cNvSpPr/>
          <p:nvPr/>
        </p:nvSpPr>
        <p:spPr>
          <a:xfrm>
            <a:off x="837554" y="1802819"/>
            <a:ext cx="3929592" cy="20643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CFB2EC-A797-A04D-9D4B-8E324CD1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731" y="5454988"/>
            <a:ext cx="5885982" cy="663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C48651-F79F-0D41-A1A4-A14FF977E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498" y="4385519"/>
            <a:ext cx="5885985" cy="68997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1A3BAC6-87A5-2B4F-B841-E58AEA7EE3ED}"/>
              </a:ext>
            </a:extLst>
          </p:cNvPr>
          <p:cNvSpPr/>
          <p:nvPr/>
        </p:nvSpPr>
        <p:spPr>
          <a:xfrm>
            <a:off x="838200" y="5356219"/>
            <a:ext cx="1494925" cy="820276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E7DF59-83D6-4D42-89B3-DBF16C17ED2E}"/>
              </a:ext>
            </a:extLst>
          </p:cNvPr>
          <p:cNvSpPr/>
          <p:nvPr/>
        </p:nvSpPr>
        <p:spPr>
          <a:xfrm>
            <a:off x="5690573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BC41571-228C-424E-B7AD-EA9E3740DF0C}"/>
              </a:ext>
            </a:extLst>
          </p:cNvPr>
          <p:cNvSpPr/>
          <p:nvPr/>
        </p:nvSpPr>
        <p:spPr>
          <a:xfrm>
            <a:off x="6564461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4F730D7-131A-8540-B910-9532584DB068}"/>
              </a:ext>
            </a:extLst>
          </p:cNvPr>
          <p:cNvSpPr/>
          <p:nvPr/>
        </p:nvSpPr>
        <p:spPr>
          <a:xfrm>
            <a:off x="7438349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F329D3E-3907-9E4D-9E17-EAEA0FA52B55}"/>
              </a:ext>
            </a:extLst>
          </p:cNvPr>
          <p:cNvSpPr/>
          <p:nvPr/>
        </p:nvSpPr>
        <p:spPr>
          <a:xfrm>
            <a:off x="8312237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73D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5231FA39-9EE1-2542-A60F-64CB36568CAB}"/>
              </a:ext>
            </a:extLst>
          </p:cNvPr>
          <p:cNvSpPr/>
          <p:nvPr/>
        </p:nvSpPr>
        <p:spPr>
          <a:xfrm>
            <a:off x="6564461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10C7D6E-C4CD-C840-AAD8-8F396EF64FD1}"/>
              </a:ext>
            </a:extLst>
          </p:cNvPr>
          <p:cNvSpPr/>
          <p:nvPr/>
        </p:nvSpPr>
        <p:spPr>
          <a:xfrm>
            <a:off x="7438349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988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8828E31-044C-B941-AC37-4D363E2B73AE}"/>
              </a:ext>
            </a:extLst>
          </p:cNvPr>
          <p:cNvSpPr/>
          <p:nvPr/>
        </p:nvSpPr>
        <p:spPr>
          <a:xfrm>
            <a:off x="8312237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E953F9-ECB2-E04E-A448-4EB76B784E2B}"/>
              </a:ext>
            </a:extLst>
          </p:cNvPr>
          <p:cNvGrpSpPr/>
          <p:nvPr/>
        </p:nvGrpSpPr>
        <p:grpSpPr>
          <a:xfrm>
            <a:off x="9646926" y="2133613"/>
            <a:ext cx="1059255" cy="1285914"/>
            <a:chOff x="8854926" y="1894905"/>
            <a:chExt cx="2238510" cy="2717505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EB0AE51-D7DD-8B4E-A58F-9F82D5788EDF}"/>
                </a:ext>
              </a:extLst>
            </p:cNvPr>
            <p:cNvSpPr/>
            <p:nvPr/>
          </p:nvSpPr>
          <p:spPr>
            <a:xfrm>
              <a:off x="8854926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BA7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8985C42-2DF4-124A-8BFB-E59F9A4CFD76}"/>
                </a:ext>
              </a:extLst>
            </p:cNvPr>
            <p:cNvSpPr/>
            <p:nvPr/>
          </p:nvSpPr>
          <p:spPr>
            <a:xfrm>
              <a:off x="972881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8A0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536B83E-2317-E242-9CCD-7B75B38F2C19}"/>
                </a:ext>
              </a:extLst>
            </p:cNvPr>
            <p:cNvSpPr/>
            <p:nvPr/>
          </p:nvSpPr>
          <p:spPr>
            <a:xfrm>
              <a:off x="1060270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DC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0080AB-381E-0F44-BA91-F401511B907D}"/>
                </a:ext>
              </a:extLst>
            </p:cNvPr>
            <p:cNvSpPr/>
            <p:nvPr/>
          </p:nvSpPr>
          <p:spPr>
            <a:xfrm>
              <a:off x="8874480" y="4156445"/>
              <a:ext cx="455965" cy="455965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6A1A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ADE4AD5-63F8-7A46-A899-D2F165BFB9F7}"/>
                </a:ext>
              </a:extLst>
            </p:cNvPr>
            <p:cNvSpPr/>
            <p:nvPr/>
          </p:nvSpPr>
          <p:spPr>
            <a:xfrm>
              <a:off x="9763584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6601931-EB5D-D144-AF6A-AA6677DFCACC}"/>
                </a:ext>
              </a:extLst>
            </p:cNvPr>
            <p:cNvSpPr/>
            <p:nvPr/>
          </p:nvSpPr>
          <p:spPr>
            <a:xfrm>
              <a:off x="10637472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E94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2EA4A57-0BF6-A944-B69A-B51863706B35}"/>
                </a:ext>
              </a:extLst>
            </p:cNvPr>
            <p:cNvSpPr/>
            <p:nvPr/>
          </p:nvSpPr>
          <p:spPr>
            <a:xfrm>
              <a:off x="8854926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A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CF7987B-AE94-6642-81ED-A147709B65EB}"/>
                </a:ext>
              </a:extLst>
            </p:cNvPr>
            <p:cNvSpPr/>
            <p:nvPr/>
          </p:nvSpPr>
          <p:spPr>
            <a:xfrm>
              <a:off x="972881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02A9B5C-451D-5440-ACA9-7BCE01D136A0}"/>
                </a:ext>
              </a:extLst>
            </p:cNvPr>
            <p:cNvSpPr/>
            <p:nvPr/>
          </p:nvSpPr>
          <p:spPr>
            <a:xfrm>
              <a:off x="1060270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C6E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1607CFA-9CA9-BB48-A55C-0DDB07B8FE9E}"/>
                </a:ext>
              </a:extLst>
            </p:cNvPr>
            <p:cNvSpPr/>
            <p:nvPr/>
          </p:nvSpPr>
          <p:spPr>
            <a:xfrm>
              <a:off x="8854926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86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F1AEEFE-17A2-8C46-9721-7C3F94EDDDDA}"/>
                </a:ext>
              </a:extLst>
            </p:cNvPr>
            <p:cNvSpPr/>
            <p:nvPr/>
          </p:nvSpPr>
          <p:spPr>
            <a:xfrm>
              <a:off x="972881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EC63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0E699FC-3AC6-7B4C-BB0E-C0FBFB994336}"/>
                </a:ext>
              </a:extLst>
            </p:cNvPr>
            <p:cNvSpPr/>
            <p:nvPr/>
          </p:nvSpPr>
          <p:spPr>
            <a:xfrm>
              <a:off x="1060270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3D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EC4DC8-7F1C-4644-AF92-C686E15996AE}"/>
              </a:ext>
            </a:extLst>
          </p:cNvPr>
          <p:cNvSpPr txBox="1"/>
          <p:nvPr/>
        </p:nvSpPr>
        <p:spPr>
          <a:xfrm>
            <a:off x="5016731" y="6082325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Work Sans: </a:t>
            </a:r>
            <a:r>
              <a:rPr lang="en-US" sz="1100" dirty="0">
                <a:hlinkClick r:id="rId4"/>
              </a:rPr>
              <a:t>Link</a:t>
            </a:r>
            <a:endParaRPr lang="en-US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1AE085-75FE-A743-8BC1-037312CE4EDA}"/>
              </a:ext>
            </a:extLst>
          </p:cNvPr>
          <p:cNvSpPr txBox="1"/>
          <p:nvPr/>
        </p:nvSpPr>
        <p:spPr>
          <a:xfrm>
            <a:off x="5016731" y="4972675"/>
            <a:ext cx="64119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 Sans: </a:t>
            </a:r>
            <a:r>
              <a:rPr lang="en-US" sz="1100" dirty="0">
                <a:hlinkClick r:id="rId5"/>
              </a:rPr>
              <a:t>Link</a:t>
            </a:r>
            <a:endParaRPr lang="en-US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C0B92D-8253-E44F-8CC0-AF49D862321E}"/>
              </a:ext>
            </a:extLst>
          </p:cNvPr>
          <p:cNvSpPr txBox="1"/>
          <p:nvPr userDrawn="1"/>
        </p:nvSpPr>
        <p:spPr>
          <a:xfrm>
            <a:off x="5016731" y="4028860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Typefaces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1FE-044B-CB4C-9DF3-5D0CF9F4F025}"/>
              </a:ext>
            </a:extLst>
          </p:cNvPr>
          <p:cNvSpPr txBox="1"/>
          <p:nvPr/>
        </p:nvSpPr>
        <p:spPr>
          <a:xfrm>
            <a:off x="5016731" y="1274509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Colors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163FFA-8C11-574C-B24B-54E97C722478}"/>
              </a:ext>
            </a:extLst>
          </p:cNvPr>
          <p:cNvCxnSpPr>
            <a:cxnSpLocks/>
          </p:cNvCxnSpPr>
          <p:nvPr/>
        </p:nvCxnSpPr>
        <p:spPr>
          <a:xfrm>
            <a:off x="5112834" y="1574261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BD9A56-4A60-9049-AED5-D9BEA77A31CF}"/>
              </a:ext>
            </a:extLst>
          </p:cNvPr>
          <p:cNvCxnSpPr>
            <a:cxnSpLocks/>
          </p:cNvCxnSpPr>
          <p:nvPr userDrawn="1"/>
        </p:nvCxnSpPr>
        <p:spPr>
          <a:xfrm>
            <a:off x="5112834" y="4345338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D3A3636-7713-0446-ACF3-99B3DE810A58}"/>
              </a:ext>
            </a:extLst>
          </p:cNvPr>
          <p:cNvSpPr txBox="1"/>
          <p:nvPr/>
        </p:nvSpPr>
        <p:spPr>
          <a:xfrm>
            <a:off x="723512" y="1274509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Logos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43EEBF1-1040-2142-929B-74C8EB3E3734}"/>
              </a:ext>
            </a:extLst>
          </p:cNvPr>
          <p:cNvCxnSpPr>
            <a:cxnSpLocks/>
          </p:cNvCxnSpPr>
          <p:nvPr/>
        </p:nvCxnSpPr>
        <p:spPr>
          <a:xfrm>
            <a:off x="819615" y="1574261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9DECCA1-14E5-A840-8B05-0401426A5BED}"/>
              </a:ext>
            </a:extLst>
          </p:cNvPr>
          <p:cNvSpPr txBox="1"/>
          <p:nvPr/>
        </p:nvSpPr>
        <p:spPr>
          <a:xfrm>
            <a:off x="723512" y="4040012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Shapes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B98F43-5533-204C-B912-65ECC9150D0E}"/>
              </a:ext>
            </a:extLst>
          </p:cNvPr>
          <p:cNvCxnSpPr>
            <a:cxnSpLocks/>
          </p:cNvCxnSpPr>
          <p:nvPr/>
        </p:nvCxnSpPr>
        <p:spPr>
          <a:xfrm>
            <a:off x="819615" y="4339764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2CC3E955-B2A6-2548-9FD4-8124956BCE07}"/>
              </a:ext>
            </a:extLst>
          </p:cNvPr>
          <p:cNvSpPr/>
          <p:nvPr/>
        </p:nvSpPr>
        <p:spPr>
          <a:xfrm>
            <a:off x="837554" y="4581867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FE8F99-F6B4-9441-8415-9A9FBE15C5F7}"/>
              </a:ext>
            </a:extLst>
          </p:cNvPr>
          <p:cNvSpPr txBox="1"/>
          <p:nvPr/>
        </p:nvSpPr>
        <p:spPr>
          <a:xfrm>
            <a:off x="5614331" y="1800109"/>
            <a:ext cx="3153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Primary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3BEFEA-6571-D949-9F24-D48F80856526}"/>
              </a:ext>
            </a:extLst>
          </p:cNvPr>
          <p:cNvSpPr txBox="1"/>
          <p:nvPr/>
        </p:nvSpPr>
        <p:spPr>
          <a:xfrm>
            <a:off x="9545531" y="1800109"/>
            <a:ext cx="1996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Secondary</a:t>
            </a:r>
          </a:p>
        </p:txBody>
      </p:sp>
      <p:sp>
        <p:nvSpPr>
          <p:cNvPr id="52" name="Title 16">
            <a:extLst>
              <a:ext uri="{FF2B5EF4-FFF2-40B4-BE49-F238E27FC236}">
                <a16:creationId xmlns:a16="http://schemas.microsoft.com/office/drawing/2014/main" id="{13F7D5B6-6687-B24F-AE58-2CA54BEDA691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07B6A853-0EE1-0247-B6BB-11C664CB8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Elements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98AE52B-2F11-BC41-B917-B823F64603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919" y="2148975"/>
            <a:ext cx="2223882" cy="453013"/>
          </a:xfrm>
          <a:prstGeom prst="rect">
            <a:avLst/>
          </a:prstGeom>
        </p:spPr>
      </p:pic>
      <p:pic>
        <p:nvPicPr>
          <p:cNvPr id="55" name="Picture 5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552DB0-0330-D040-983B-618CD89278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622536" y="3050087"/>
            <a:ext cx="2248111" cy="5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11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CalHIVE BHI Team</a:t>
            </a:r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362754" y="6400231"/>
            <a:ext cx="1181584" cy="273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4E24A5-C998-46B3-A332-02F702A9573C}"/>
              </a:ext>
            </a:extLst>
          </p:cNvPr>
          <p:cNvSpPr txBox="1"/>
          <p:nvPr userDrawn="1"/>
        </p:nvSpPr>
        <p:spPr>
          <a:xfrm>
            <a:off x="2021240" y="1610250"/>
            <a:ext cx="23574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Peter Robertson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Director,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Transformation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algn="l"/>
            <a:r>
              <a:rPr lang="en-US" sz="1200" dirty="0">
                <a:hlinkClick r:id="rId3"/>
              </a:rPr>
              <a:t>probertson@pbgh.org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790A6-B0A8-4D15-BD18-FCBD1BB766C1}"/>
              </a:ext>
            </a:extLst>
          </p:cNvPr>
          <p:cNvSpPr txBox="1"/>
          <p:nvPr userDrawn="1"/>
        </p:nvSpPr>
        <p:spPr>
          <a:xfrm>
            <a:off x="9607989" y="5044817"/>
            <a:ext cx="1684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Michael Au</a:t>
            </a:r>
          </a:p>
          <a:p>
            <a:pPr algn="l"/>
            <a:r>
              <a:rPr lang="en-US" sz="1200" dirty="0"/>
              <a:t>Senior Manager,</a:t>
            </a:r>
          </a:p>
          <a:p>
            <a:pPr algn="l"/>
            <a:r>
              <a:rPr lang="en-US" sz="1200" dirty="0"/>
              <a:t>Care Transformation</a:t>
            </a:r>
          </a:p>
          <a:p>
            <a:pPr algn="l"/>
            <a:endParaRPr lang="en-US" sz="1200" dirty="0"/>
          </a:p>
          <a:p>
            <a:pPr algn="l"/>
            <a:r>
              <a:rPr lang="en-US" sz="1200" dirty="0">
                <a:hlinkClick r:id="rId4"/>
              </a:rPr>
              <a:t>mau@pbgh.org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D61260-906D-4470-AAF5-063DEE38EEC1}"/>
              </a:ext>
            </a:extLst>
          </p:cNvPr>
          <p:cNvSpPr txBox="1"/>
          <p:nvPr userDrawn="1"/>
        </p:nvSpPr>
        <p:spPr>
          <a:xfrm>
            <a:off x="9543589" y="3408713"/>
            <a:ext cx="19245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Erika Lind</a:t>
            </a:r>
          </a:p>
          <a:p>
            <a:pPr algn="l"/>
            <a:r>
              <a:rPr lang="en-US" sz="1200" dirty="0"/>
              <a:t>Manager, </a:t>
            </a:r>
          </a:p>
          <a:p>
            <a:pPr algn="l"/>
            <a:r>
              <a:rPr lang="en-US" sz="1200" dirty="0"/>
              <a:t>Care Transformation Events and Learning</a:t>
            </a:r>
          </a:p>
          <a:p>
            <a:pPr algn="l"/>
            <a:endParaRPr lang="en-US" sz="1200" dirty="0"/>
          </a:p>
          <a:p>
            <a:pPr algn="l"/>
            <a:r>
              <a:rPr lang="en-US" sz="1200" dirty="0">
                <a:hlinkClick r:id="rId5"/>
              </a:rPr>
              <a:t>elind@pbgh.org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BBB5C-8396-4D86-9447-0892896E634F}"/>
              </a:ext>
            </a:extLst>
          </p:cNvPr>
          <p:cNvSpPr txBox="1"/>
          <p:nvPr userDrawn="1"/>
        </p:nvSpPr>
        <p:spPr>
          <a:xfrm>
            <a:off x="9582066" y="1736095"/>
            <a:ext cx="171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Jose Ordonez</a:t>
            </a:r>
          </a:p>
          <a:p>
            <a:pPr algn="l"/>
            <a:r>
              <a:rPr lang="en-US" sz="1200" dirty="0"/>
              <a:t>Manager, </a:t>
            </a:r>
          </a:p>
          <a:p>
            <a:pPr algn="l"/>
            <a:r>
              <a:rPr lang="en-US" sz="1200" dirty="0"/>
              <a:t>Data Analytics</a:t>
            </a:r>
          </a:p>
          <a:p>
            <a:pPr algn="l"/>
            <a:endParaRPr lang="en-US" sz="1200" dirty="0"/>
          </a:p>
          <a:p>
            <a:pPr algn="l"/>
            <a:r>
              <a:rPr lang="en-US" sz="1200" dirty="0">
                <a:hlinkClick r:id="rId6"/>
              </a:rPr>
              <a:t>jordonez@pbgh.org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C4C99-E332-44A8-AF80-A61D3FD71BEB}"/>
              </a:ext>
            </a:extLst>
          </p:cNvPr>
          <p:cNvSpPr txBox="1"/>
          <p:nvPr userDrawn="1"/>
        </p:nvSpPr>
        <p:spPr>
          <a:xfrm>
            <a:off x="5750705" y="1594861"/>
            <a:ext cx="2229062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Kristina Mody</a:t>
            </a:r>
          </a:p>
          <a:p>
            <a:pPr algn="l"/>
            <a:r>
              <a:rPr lang="en-US" sz="1200" b="1" dirty="0"/>
              <a:t>CalHIVE BHI Director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 Director, 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Transformation </a:t>
            </a:r>
          </a:p>
          <a:p>
            <a:pPr algn="l"/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7"/>
              </a:rPr>
              <a:t>kmody@pbgh.org</a:t>
            </a:r>
            <a:endParaRPr lang="en-US" sz="1200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21C9D-09F5-42D8-AEB3-1617D3CEA3CF}"/>
              </a:ext>
            </a:extLst>
          </p:cNvPr>
          <p:cNvSpPr txBox="1"/>
          <p:nvPr userDrawn="1"/>
        </p:nvSpPr>
        <p:spPr>
          <a:xfrm>
            <a:off x="4432404" y="1168158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Improvement Advisors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44D9B-F244-4286-B095-F09677D4195D}"/>
              </a:ext>
            </a:extLst>
          </p:cNvPr>
          <p:cNvSpPr txBox="1"/>
          <p:nvPr userDrawn="1"/>
        </p:nvSpPr>
        <p:spPr>
          <a:xfrm>
            <a:off x="8352744" y="1218597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Data Reporting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FCF8C5-DA8B-43CD-93B6-EBD80B025AFC}"/>
              </a:ext>
            </a:extLst>
          </p:cNvPr>
          <p:cNvSpPr/>
          <p:nvPr userDrawn="1"/>
        </p:nvSpPr>
        <p:spPr>
          <a:xfrm>
            <a:off x="8286242" y="297557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>
                <a:solidFill>
                  <a:srgbClr val="EC972D"/>
                </a:solidFill>
                <a:effectLst/>
                <a:latin typeface="+mn-lt"/>
              </a:rPr>
              <a:t>Program Administration</a:t>
            </a:r>
            <a:endParaRPr lang="en-US" sz="1800" dirty="0">
              <a:solidFill>
                <a:srgbClr val="EC972D"/>
              </a:solidFill>
              <a:latin typeface="+mn-lt"/>
            </a:endParaRPr>
          </a:p>
        </p:txBody>
      </p:sp>
      <p:pic>
        <p:nvPicPr>
          <p:cNvPr id="21" name="Picture 29">
            <a:extLst>
              <a:ext uri="{FF2B5EF4-FFF2-40B4-BE49-F238E27FC236}">
                <a16:creationId xmlns:a16="http://schemas.microsoft.com/office/drawing/2014/main" id="{F1BF437D-C35D-4A91-9921-185984804C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329" y="1610250"/>
            <a:ext cx="1366226" cy="124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98EC6F-53DD-47D9-96D6-913F966481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235" y="5001635"/>
            <a:ext cx="1417264" cy="12755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C4818C-6B50-449B-A76B-E87360A7780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1675715"/>
            <a:ext cx="1366227" cy="1243266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653C5A2-216C-4035-875E-0AB12CF1DE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8995" y="1596186"/>
            <a:ext cx="1371230" cy="137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084BA7-B40F-4F11-9F45-85AF0717F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4432" t="5414"/>
          <a:stretch/>
        </p:blipFill>
        <p:spPr>
          <a:xfrm>
            <a:off x="8210836" y="3318526"/>
            <a:ext cx="1371230" cy="1275537"/>
          </a:xfrm>
          <a:prstGeom prst="rect">
            <a:avLst/>
          </a:prstGeom>
        </p:spPr>
      </p:pic>
      <p:pic>
        <p:nvPicPr>
          <p:cNvPr id="3" name="Picture 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8214840-B0AD-5495-4256-1DA05F4DAB9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412378" y="4929487"/>
            <a:ext cx="1366226" cy="1366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A6A41-5CF0-F23A-AEF0-03FA4D155AF8}"/>
              </a:ext>
            </a:extLst>
          </p:cNvPr>
          <p:cNvSpPr txBox="1"/>
          <p:nvPr userDrawn="1"/>
        </p:nvSpPr>
        <p:spPr>
          <a:xfrm>
            <a:off x="5903796" y="5082000"/>
            <a:ext cx="2041055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Felicia Skaggs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Manager, Behavioral Health Integration</a:t>
            </a:r>
          </a:p>
          <a:p>
            <a:pPr algn="l"/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14"/>
              </a:rPr>
              <a:t>fskaggs@pbgh.org</a:t>
            </a:r>
            <a:endParaRPr lang="en-US" sz="1200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2CA1BC-F8BA-36DF-E417-2591BF2994FB}"/>
              </a:ext>
            </a:extLst>
          </p:cNvPr>
          <p:cNvSpPr txBox="1"/>
          <p:nvPr userDrawn="1"/>
        </p:nvSpPr>
        <p:spPr>
          <a:xfrm>
            <a:off x="880749" y="1200878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Program Advisor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37633-8C02-8ED4-893D-F11CE47D897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36068" y="3331735"/>
            <a:ext cx="1371231" cy="1371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56EAD0-B10D-B611-0A1A-6682349954A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378652" y="3274723"/>
            <a:ext cx="1366226" cy="13662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AF1172-CBEE-150C-7023-423422EB104F}"/>
              </a:ext>
            </a:extLst>
          </p:cNvPr>
          <p:cNvSpPr txBox="1"/>
          <p:nvPr userDrawn="1"/>
        </p:nvSpPr>
        <p:spPr>
          <a:xfrm>
            <a:off x="5760225" y="3255954"/>
            <a:ext cx="204105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Daniela Vela Hernandez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CFHA Technical Assistance Associate</a:t>
            </a:r>
          </a:p>
          <a:p>
            <a:pPr algn="l"/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17"/>
              </a:rPr>
              <a:t>dvhernandez@cfha.net</a:t>
            </a:r>
            <a:r>
              <a:rPr lang="en-US" sz="1200" dirty="0">
                <a:cs typeface="Calibri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EE3764-EEFF-2F37-12C9-9E58062DA928}"/>
              </a:ext>
            </a:extLst>
          </p:cNvPr>
          <p:cNvSpPr txBox="1"/>
          <p:nvPr userDrawn="1"/>
        </p:nvSpPr>
        <p:spPr>
          <a:xfrm>
            <a:off x="2021240" y="3361590"/>
            <a:ext cx="2041055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Julie Geiler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CFHA Technical Assistance Associate &amp; Policy Coordinator</a:t>
            </a:r>
          </a:p>
          <a:p>
            <a:pPr algn="l"/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18"/>
              </a:rPr>
              <a:t>jgeiler@cfha.net</a:t>
            </a:r>
            <a:r>
              <a:rPr lang="en-US" sz="1200" dirty="0">
                <a:cs typeface="Calibri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9C1485-3606-EB20-6EF0-29736F7CA8CA}"/>
              </a:ext>
            </a:extLst>
          </p:cNvPr>
          <p:cNvSpPr txBox="1"/>
          <p:nvPr userDrawn="1"/>
        </p:nvSpPr>
        <p:spPr>
          <a:xfrm>
            <a:off x="917129" y="3013041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Clinical Advisor</a:t>
            </a:r>
          </a:p>
        </p:txBody>
      </p:sp>
    </p:spTree>
    <p:extLst>
      <p:ext uri="{BB962C8B-B14F-4D97-AF65-F5344CB8AC3E}">
        <p14:creationId xmlns:p14="http://schemas.microsoft.com/office/powerpoint/2010/main" val="518394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0DCD70-DA3F-9847-B3CF-04B35F0ABB4F}"/>
              </a:ext>
            </a:extLst>
          </p:cNvPr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0B3056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BE9E23-78A3-CA43-B9E4-713A5B4C5087}"/>
              </a:ext>
            </a:extLst>
          </p:cNvPr>
          <p:cNvCxnSpPr/>
          <p:nvPr userDrawn="1"/>
        </p:nvCxnSpPr>
        <p:spPr>
          <a:xfrm>
            <a:off x="479110" y="0"/>
            <a:ext cx="0" cy="6858000"/>
          </a:xfrm>
          <a:prstGeom prst="line">
            <a:avLst/>
          </a:prstGeom>
          <a:ln w="38100">
            <a:solidFill>
              <a:srgbClr val="EC972D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299" y="1333381"/>
            <a:ext cx="10505469" cy="2215991"/>
          </a:xfrm>
        </p:spPr>
        <p:txBody>
          <a:bodyPr wrap="square">
            <a:spAutoFit/>
          </a:bodyPr>
          <a:lstStyle>
            <a:lvl1pPr marL="288925" indent="-288925">
              <a:buClr>
                <a:srgbClr val="ED972D"/>
              </a:buClr>
              <a:tabLst/>
              <a:defRPr sz="2400"/>
            </a:lvl1pPr>
            <a:lvl2pPr marL="803275" indent="-288925">
              <a:buClr>
                <a:srgbClr val="ED972D"/>
              </a:buClr>
              <a:tabLst/>
              <a:defRPr sz="2000"/>
            </a:lvl2pPr>
            <a:lvl3pPr>
              <a:buClr>
                <a:srgbClr val="ED972D"/>
              </a:buClr>
              <a:defRPr sz="1800"/>
            </a:lvl3pPr>
            <a:lvl4pPr>
              <a:buClr>
                <a:srgbClr val="ED972D"/>
              </a:buClr>
              <a:defRPr sz="1800"/>
            </a:lvl4pPr>
            <a:lvl5pPr>
              <a:buClr>
                <a:srgbClr val="ED972D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2357" y="249124"/>
            <a:ext cx="10505843" cy="852021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B305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5194D8B6-C25F-4274-9C8D-0667B7811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8414"/>
            <a:ext cx="487293" cy="369587"/>
          </a:xfrm>
        </p:spPr>
        <p:txBody>
          <a:bodyPr lIns="0" rIns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518055F6-E294-314C-9FD1-13FB23F097F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A97A7C-D84C-5C4F-B650-8DF82D91E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5" t="42281" r="23441" b="43621"/>
          <a:stretch/>
        </p:blipFill>
        <p:spPr>
          <a:xfrm>
            <a:off x="10697792" y="6476418"/>
            <a:ext cx="1237533" cy="2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58D3A-1053-8A48-BD94-40856C94A5F1}"/>
              </a:ext>
            </a:extLst>
          </p:cNvPr>
          <p:cNvSpPr/>
          <p:nvPr userDrawn="1"/>
        </p:nvSpPr>
        <p:spPr>
          <a:xfrm>
            <a:off x="11699065" y="0"/>
            <a:ext cx="457200" cy="6858000"/>
          </a:xfrm>
          <a:prstGeom prst="rect">
            <a:avLst/>
          </a:prstGeom>
          <a:solidFill>
            <a:srgbClr val="0B3056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4FDDF9-4790-D74E-BA24-31D376DD0A7D}"/>
              </a:ext>
            </a:extLst>
          </p:cNvPr>
          <p:cNvCxnSpPr/>
          <p:nvPr userDrawn="1"/>
        </p:nvCxnSpPr>
        <p:spPr>
          <a:xfrm>
            <a:off x="12178175" y="0"/>
            <a:ext cx="0" cy="6858000"/>
          </a:xfrm>
          <a:prstGeom prst="line">
            <a:avLst/>
          </a:prstGeom>
          <a:ln w="38100">
            <a:solidFill>
              <a:srgbClr val="EC972D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7510" y="814833"/>
            <a:ext cx="9836820" cy="812375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B305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0366" y="1750946"/>
            <a:ext cx="4828825" cy="3170099"/>
          </a:xfrm>
        </p:spPr>
        <p:txBody>
          <a:bodyPr>
            <a:spAutoFit/>
          </a:bodyPr>
          <a:lstStyle>
            <a:lvl1pPr>
              <a:buClr>
                <a:srgbClr val="ED972D"/>
              </a:buClr>
              <a:defRPr sz="2000"/>
            </a:lvl1pPr>
            <a:lvl2pPr>
              <a:buClr>
                <a:srgbClr val="ED972D"/>
              </a:buClr>
              <a:defRPr sz="2000"/>
            </a:lvl2pPr>
            <a:lvl3pPr>
              <a:buClr>
                <a:srgbClr val="ED972D"/>
              </a:buClr>
              <a:defRPr sz="1800"/>
            </a:lvl3pPr>
            <a:lvl4pPr>
              <a:buClr>
                <a:srgbClr val="ED972D"/>
              </a:buClr>
              <a:defRPr sz="1600"/>
            </a:lvl4pPr>
            <a:lvl5pPr>
              <a:buClr>
                <a:srgbClr val="ED972D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5625505" y="1750946"/>
            <a:ext cx="4828825" cy="3170099"/>
          </a:xfrm>
        </p:spPr>
        <p:txBody>
          <a:bodyPr>
            <a:spAutoFit/>
          </a:bodyPr>
          <a:lstStyle>
            <a:lvl1pPr>
              <a:buClr>
                <a:srgbClr val="ED972D"/>
              </a:buClr>
              <a:defRPr sz="2000"/>
            </a:lvl1pPr>
            <a:lvl2pPr>
              <a:buClr>
                <a:srgbClr val="ED972D"/>
              </a:buClr>
              <a:defRPr sz="2000"/>
            </a:lvl2pPr>
            <a:lvl3pPr>
              <a:buClr>
                <a:srgbClr val="ED972D"/>
              </a:buClr>
              <a:defRPr sz="1800"/>
            </a:lvl3pPr>
            <a:lvl4pPr>
              <a:buClr>
                <a:srgbClr val="ED972D"/>
              </a:buClr>
              <a:defRPr sz="1600"/>
            </a:lvl4pPr>
            <a:lvl5pPr>
              <a:buClr>
                <a:srgbClr val="ED972D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99066" y="6488414"/>
            <a:ext cx="469501" cy="369587"/>
          </a:xfrm>
        </p:spPr>
        <p:txBody>
          <a:bodyPr lIns="0" rIns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518055F6-E294-314C-9FD1-13FB23F097F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F7D1D4-2779-BC4F-89F0-F1DF45F33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5" t="42281" r="23441" b="43621"/>
          <a:stretch/>
        </p:blipFill>
        <p:spPr>
          <a:xfrm>
            <a:off x="617510" y="274998"/>
            <a:ext cx="1237533" cy="2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9030" y="1964446"/>
            <a:ext cx="10016092" cy="2215991"/>
          </a:xfrm>
        </p:spPr>
        <p:txBody>
          <a:bodyPr>
            <a:spAutoFit/>
          </a:bodyPr>
          <a:lstStyle>
            <a:lvl1pPr marL="288925" indent="-288925">
              <a:buClr>
                <a:srgbClr val="ED972D"/>
              </a:buClr>
              <a:tabLst/>
              <a:defRPr sz="2400"/>
            </a:lvl1pPr>
            <a:lvl2pPr marL="803275" indent="-288925">
              <a:buClr>
                <a:srgbClr val="ED972D"/>
              </a:buClr>
              <a:tabLst/>
              <a:defRPr sz="2000"/>
            </a:lvl2pPr>
            <a:lvl3pPr>
              <a:buClr>
                <a:srgbClr val="ED972D"/>
              </a:buClr>
              <a:defRPr sz="1800"/>
            </a:lvl3pPr>
            <a:lvl4pPr>
              <a:buClr>
                <a:srgbClr val="ED972D"/>
              </a:buClr>
              <a:defRPr sz="1800"/>
            </a:lvl4pPr>
            <a:lvl5pPr>
              <a:buClr>
                <a:srgbClr val="ED972D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55847" y="983220"/>
            <a:ext cx="10016448" cy="852021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B305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99F6F8-091D-4755-8DF5-5EEA2F26248D}"/>
              </a:ext>
            </a:extLst>
          </p:cNvPr>
          <p:cNvSpPr/>
          <p:nvPr userDrawn="1"/>
        </p:nvSpPr>
        <p:spPr>
          <a:xfrm>
            <a:off x="11699065" y="0"/>
            <a:ext cx="457200" cy="6858000"/>
          </a:xfrm>
          <a:prstGeom prst="rect">
            <a:avLst/>
          </a:prstGeom>
          <a:solidFill>
            <a:srgbClr val="0B3056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59BCE5-AFB9-49A5-A4E3-893029C398A9}"/>
              </a:ext>
            </a:extLst>
          </p:cNvPr>
          <p:cNvCxnSpPr/>
          <p:nvPr userDrawn="1"/>
        </p:nvCxnSpPr>
        <p:spPr>
          <a:xfrm>
            <a:off x="12178175" y="0"/>
            <a:ext cx="0" cy="6858000"/>
          </a:xfrm>
          <a:prstGeom prst="line">
            <a:avLst/>
          </a:prstGeom>
          <a:ln w="38100">
            <a:solidFill>
              <a:srgbClr val="EC972D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B0949123-D32D-432A-800E-3C23A5F5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66" y="6488414"/>
            <a:ext cx="469501" cy="369587"/>
          </a:xfrm>
        </p:spPr>
        <p:txBody>
          <a:bodyPr lIns="0" rIns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518055F6-E294-314C-9FD1-13FB23F097F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A21E02-A384-E844-8B2B-D3DC20A58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5" t="42281" r="23441" b="43621"/>
          <a:stretch/>
        </p:blipFill>
        <p:spPr>
          <a:xfrm>
            <a:off x="655847" y="295624"/>
            <a:ext cx="1237533" cy="2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6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39DE-2213-79BA-31C2-3796B9AD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B4190-D40A-8D70-9A9C-AD5770581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429FE-2168-472D-39BF-13E56DD63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9D13D-35D6-8F8F-ADFE-29FCB98D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1F4D9-7886-9759-06AD-D230DC42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13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7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266252" tIns="33281" rIns="66563" bIns="3328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sz="233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27156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141622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437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437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437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437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9" y="6400232"/>
            <a:ext cx="546408" cy="20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656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764" smtClean="0"/>
              <a:pPr marL="0" marR="0" lvl="0" indent="0" algn="l" defTabSz="6656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4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1" y="6383868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04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2">
            <a:extLst>
              <a:ext uri="{FF2B5EF4-FFF2-40B4-BE49-F238E27FC236}">
                <a16:creationId xmlns:a16="http://schemas.microsoft.com/office/drawing/2014/main" id="{1CBAD176-568A-B8B9-73EA-6882AACE81A8}"/>
              </a:ext>
            </a:extLst>
          </p:cNvPr>
          <p:cNvSpPr/>
          <p:nvPr userDrawn="1"/>
        </p:nvSpPr>
        <p:spPr>
          <a:xfrm>
            <a:off x="461819" y="326764"/>
            <a:ext cx="5408661" cy="6051176"/>
          </a:xfrm>
          <a:prstGeom prst="round2DiagRect">
            <a:avLst>
              <a:gd name="adj1" fmla="val 0"/>
              <a:gd name="adj2" fmla="val 26118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6115" t="159" r="-44423" b="-1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588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65" b="0" i="0">
                <a:solidFill>
                  <a:srgbClr val="0C2340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6" b="0" i="0">
                <a:solidFill>
                  <a:srgbClr val="948982"/>
                </a:solidFill>
                <a:latin typeface="Work Sans Medium"/>
                <a:cs typeface="Work Sans Medium"/>
              </a:defRPr>
            </a:lvl1pPr>
          </a:lstStyle>
          <a:p>
            <a:pPr marL="11206">
              <a:spcBef>
                <a:spcPts val="13"/>
              </a:spcBef>
              <a:tabLst>
                <a:tab pos="1895576" algn="l"/>
              </a:tabLst>
            </a:pPr>
            <a:r>
              <a:rPr lang="en-US" dirty="0"/>
              <a:t>©</a:t>
            </a:r>
            <a:r>
              <a:rPr lang="en-US" spc="-9" dirty="0"/>
              <a:t> </a:t>
            </a:r>
            <a:r>
              <a:rPr lang="en-US" dirty="0"/>
              <a:t>Purchaser</a:t>
            </a:r>
            <a:r>
              <a:rPr lang="en-US" spc="-22" dirty="0"/>
              <a:t> </a:t>
            </a:r>
            <a:r>
              <a:rPr lang="en-US" dirty="0"/>
              <a:t>Business</a:t>
            </a:r>
            <a:r>
              <a:rPr lang="en-US" spc="-9" dirty="0"/>
              <a:t> </a:t>
            </a:r>
            <a:r>
              <a:rPr lang="en-US" dirty="0"/>
              <a:t>Group</a:t>
            </a:r>
            <a:r>
              <a:rPr lang="en-US" spc="-4" dirty="0"/>
              <a:t> </a:t>
            </a:r>
            <a:r>
              <a:rPr lang="en-US" dirty="0"/>
              <a:t>on</a:t>
            </a:r>
            <a:r>
              <a:rPr lang="en-US" spc="-4" dirty="0"/>
              <a:t> </a:t>
            </a:r>
            <a:r>
              <a:rPr lang="en-US" spc="-9" dirty="0"/>
              <a:t>Health</a:t>
            </a:r>
            <a:r>
              <a:rPr lang="en-US" dirty="0"/>
              <a:t>	</a:t>
            </a:r>
            <a:r>
              <a:rPr lang="en-US" sz="1059" spc="-44" dirty="0"/>
              <a:t>|</a:t>
            </a:r>
            <a:endParaRPr lang="en-US" sz="1059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94" b="0" i="0">
                <a:solidFill>
                  <a:srgbClr val="948982"/>
                </a:solidFill>
                <a:latin typeface="Work Sans Medium"/>
                <a:cs typeface="Work Sans Medium"/>
              </a:defRPr>
            </a:lvl1pPr>
          </a:lstStyle>
          <a:p>
            <a:pPr marL="11206">
              <a:spcBef>
                <a:spcPts val="31"/>
              </a:spcBef>
            </a:pPr>
            <a:r>
              <a:rPr lang="en-US" dirty="0"/>
              <a:t>Page</a:t>
            </a:r>
            <a:r>
              <a:rPr lang="en-US" spc="-4" dirty="0"/>
              <a:t> </a:t>
            </a:r>
            <a:fld id="{81D60167-4931-47E6-BA6A-407CBD079E47}" type="slidenum">
              <a:rPr smtClean="0"/>
              <a:pPr marL="11206">
                <a:spcBef>
                  <a:spcPts val="31"/>
                </a:spcBef>
              </a:pPr>
              <a:t>‹#›</a:t>
            </a:fld>
            <a:r>
              <a:rPr spc="-4" dirty="0"/>
              <a:t> </a:t>
            </a:r>
            <a:r>
              <a:rPr dirty="0"/>
              <a:t>of</a:t>
            </a:r>
            <a:r>
              <a:rPr spc="-26" dirty="0"/>
              <a:t> </a:t>
            </a:r>
            <a:r>
              <a:rPr spc="-44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15568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AF85A-9808-6602-55C2-C43C4A8B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4AE05-F1B9-4FAE-498B-A004499EF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EB61C-D1FC-0312-E6E6-C97DA7302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CFF53-EB2C-66D2-2E3E-0432346F6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BA4CD-A3D5-FFDD-0B1B-107E82098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EFF46-EF38-808F-901D-79EDFDC60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4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7E050-E884-BF58-E234-377F97A80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2C7A4-6341-0E5F-7587-5AA61999E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5B3A9-4A14-010A-3A6C-4E7432F06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83A9B6-DFDC-A1C5-9BF5-2E257C5BB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FADEA4-996F-E1BC-D149-1338FB1F2C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FAA55C-A23C-6C1B-F516-96836E437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2E5A26-9A1A-A20C-F3A7-2173E76E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7A29D1-C14A-DE41-9D2B-F692549C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1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1195-5639-50DF-18A0-36881A3B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DDE40-EE9D-44A3-753F-56BEF6D45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0630B-75DA-E79B-41D6-70ACFF65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A2354-24EF-A7A7-6871-0E46D6B2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2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9A09D-6E62-69BB-61C4-F9BB86B52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2E79D1-D598-1AF7-390C-B88A7AAF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1EAA3-DC80-9B9F-8F28-B621DB93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9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C59E2-9A18-6CB7-3E3A-A48C5469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73A9-E108-E90C-2D39-AA98F9DF1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182ED-1F73-2991-D574-EBB23205F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619E0-5394-3ED4-45FA-5A648B62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F3943-2B71-51E0-2F0C-BA93DA170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8C13A-776A-EA72-2200-E20F7508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5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F7AC-F028-3931-A8A0-5014E613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75D2-B18B-1E08-5663-B012EAD70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051F5-EFDA-4915-7689-18514F621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CBFF8-3186-28E5-2F6A-9CA6AE705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2754-8CBD-4978-9E9D-F43E371B474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7FCC08-757C-EDDF-44CB-EA85606C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7C192-A7B1-C6DE-CFB2-B9F488BCA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19FF87-2C50-1DB2-CF43-A19EE0B1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4B56D-BB4E-0F5A-D92A-990EE0B13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423D2-C529-25D6-8B82-7937DE60A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E2754-8CBD-4978-9E9D-F43E371B474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6E01A-EA11-03DC-45AC-0F806A311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A2052-BD6D-7F80-5C04-5F0C836CE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BD165-636E-4921-8302-DA43D83D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4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704E34-0D5F-9946-8463-2EFE2FACC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C6309-9986-D248-8C10-4ECF7206A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2029"/>
            <a:ext cx="10515600" cy="4990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3C9382-0D89-7247-8C95-9DBD68D02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907" y="6356350"/>
            <a:ext cx="512956" cy="365125"/>
          </a:xfrm>
          <a:prstGeom prst="rect">
            <a:avLst/>
          </a:prstGeom>
        </p:spPr>
        <p:txBody>
          <a:bodyPr anchor="ctr"/>
          <a:lstStyle>
            <a:lvl1pPr algn="l">
              <a:defRPr sz="1050"/>
            </a:lvl1pPr>
          </a:lstStyle>
          <a:p>
            <a:fld id="{04E27263-17A7-F645-A305-10F513A9B6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7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Source Serif Pro SemiBold" panose="02040603050405020204" pitchFamily="18" charset="0"/>
          <a:ea typeface="Source Serif Pro SemiBold" panose="02040603050405020204" pitchFamily="18" charset="0"/>
          <a:cs typeface="Source Serif Pro SemiBold" panose="020406030504050202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F16369-58BF-E166-A967-905217212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Plan:  </a:t>
            </a:r>
            <a:br>
              <a:rPr lang="en-US" dirty="0"/>
            </a:br>
            <a:r>
              <a:rPr lang="en-US" dirty="0"/>
              <a:t>Section 3 Staffing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7F407-DDC3-DD5D-E634-AC7617627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Org Chart and </a:t>
            </a:r>
            <a:r>
              <a:rPr lang="en-US" sz="2000"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Staffing Model</a:t>
            </a:r>
            <a:endParaRPr lang="en-US" sz="2000" dirty="0">
              <a:latin typeface="Source Serif Pro SemiBold" panose="02040603050405020204" pitchFamily="18" charset="0"/>
              <a:ea typeface="Source Serif Pro SemiBold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02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16A9-1EBF-74D5-9BAB-21940FE0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Sample Org Chart</a:t>
            </a:r>
            <a:endParaRPr lang="en-US" dirty="0"/>
          </a:p>
        </p:txBody>
      </p:sp>
      <p:pic>
        <p:nvPicPr>
          <p:cNvPr id="5" name="Content Placeholder 4" descr="A diagram of a health care organization&#10;&#10;Description automatically generated">
            <a:extLst>
              <a:ext uri="{FF2B5EF4-FFF2-40B4-BE49-F238E27FC236}">
                <a16:creationId xmlns:a16="http://schemas.microsoft.com/office/drawing/2014/main" id="{06F41A04-B985-A6C2-8B96-2BC98B5F77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48" y="1254125"/>
            <a:ext cx="6637103" cy="4918075"/>
          </a:xfrm>
        </p:spPr>
      </p:pic>
    </p:spTree>
    <p:extLst>
      <p:ext uri="{BB962C8B-B14F-4D97-AF65-F5344CB8AC3E}">
        <p14:creationId xmlns:p14="http://schemas.microsoft.com/office/powerpoint/2010/main" val="994730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16A9-1EBF-74D5-9BAB-21940FE0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Org Chart at Pilot Site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B23B0-A94C-6998-7D7A-59C026A08E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383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16A9-1EBF-74D5-9BAB-21940FE0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Sample PCBH Staffing Model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E1505AB-63CE-873D-3F10-E7C1AF553D6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42829857"/>
              </p:ext>
            </p:extLst>
          </p:nvPr>
        </p:nvGraphicFramePr>
        <p:xfrm>
          <a:off x="838200" y="1254125"/>
          <a:ext cx="10515600" cy="491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5540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16A9-1EBF-74D5-9BAB-21940FE0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PCBH Staffing Model at Pilot Site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C9A7C1-45A5-2A2F-87C5-1A494F5B2C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2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16A9-1EBF-74D5-9BAB-21940FE0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Sample CoCM Staffing Model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E1505AB-63CE-873D-3F10-E7C1AF553D6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28513633"/>
              </p:ext>
            </p:extLst>
          </p:nvPr>
        </p:nvGraphicFramePr>
        <p:xfrm>
          <a:off x="838200" y="1254125"/>
          <a:ext cx="10515600" cy="491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162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16A9-1EBF-74D5-9BAB-21940FE0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CoCM Staffing Model at Pilot Site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F20B64-B25B-1052-6665-271A8E625A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43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BGH">
  <a:themeElements>
    <a:clrScheme name="PBGH_r2 1">
      <a:dk1>
        <a:srgbClr val="0C223E"/>
      </a:dk1>
      <a:lt1>
        <a:srgbClr val="FFFFFF"/>
      </a:lt1>
      <a:dk2>
        <a:srgbClr val="6B6D64"/>
      </a:dk2>
      <a:lt2>
        <a:srgbClr val="C5BCB6"/>
      </a:lt2>
      <a:accent1>
        <a:srgbClr val="00ADEC"/>
      </a:accent1>
      <a:accent2>
        <a:srgbClr val="007EAD"/>
      </a:accent2>
      <a:accent3>
        <a:srgbClr val="73CFF4"/>
      </a:accent3>
      <a:accent4>
        <a:srgbClr val="A4CD66"/>
      </a:accent4>
      <a:accent5>
        <a:srgbClr val="F79F32"/>
      </a:accent5>
      <a:accent6>
        <a:srgbClr val="BD2F29"/>
      </a:accent6>
      <a:hlink>
        <a:srgbClr val="0563C1"/>
      </a:hlink>
      <a:folHlink>
        <a:srgbClr val="954F72"/>
      </a:folHlink>
    </a:clrScheme>
    <a:fontScheme name="PBGH">
      <a:majorFont>
        <a:latin typeface="Source Serif Pro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ource Serif Pro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1"/>
        </a:solidFill>
      </a:spPr>
      <a:bodyPr vert="horz" wrap="square" lIns="731520" tIns="91440" rIns="91440" bIns="45720" rtlCol="0" anchor="ctr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4352624-B72E-E94D-82C6-382C72E382C0}" vid="{935D16D7-4FBA-8241-927E-A702C545CB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82</Words>
  <Application>Microsoft Office PowerPoint</Application>
  <PresentationFormat>Widescreen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Palatino Linotype</vt:lpstr>
      <vt:lpstr>Source Serif Pro</vt:lpstr>
      <vt:lpstr>Source Serif Pro SemiBold</vt:lpstr>
      <vt:lpstr>WORK SANS LIGHT ROMAN</vt:lpstr>
      <vt:lpstr>Work Sans Medium</vt:lpstr>
      <vt:lpstr>Office Theme</vt:lpstr>
      <vt:lpstr>2_PBGH</vt:lpstr>
      <vt:lpstr>Implementation Plan:   Section 3 Staffing</vt:lpstr>
      <vt:lpstr>Sample Org Chart</vt:lpstr>
      <vt:lpstr>Org Chart at Pilot Site</vt:lpstr>
      <vt:lpstr>Sample PCBH Staffing Model</vt:lpstr>
      <vt:lpstr>PCBH Staffing Model at Pilot Site</vt:lpstr>
      <vt:lpstr>Sample CoCM Staffing Model</vt:lpstr>
      <vt:lpstr>CoCM Staffing Model at Pilot 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 Chart at Pilot Site</dc:title>
  <dc:creator>Kristina Mody</dc:creator>
  <cp:lastModifiedBy>Kristina Mody</cp:lastModifiedBy>
  <cp:revision>6</cp:revision>
  <dcterms:created xsi:type="dcterms:W3CDTF">2023-08-29T20:14:34Z</dcterms:created>
  <dcterms:modified xsi:type="dcterms:W3CDTF">2023-09-13T20:16:54Z</dcterms:modified>
</cp:coreProperties>
</file>