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8" r:id="rId1"/>
    <p:sldMasterId id="2147483701" r:id="rId2"/>
  </p:sldMasterIdLst>
  <p:notesMasterIdLst>
    <p:notesMasterId r:id="rId13"/>
  </p:notesMasterIdLst>
  <p:handoutMasterIdLst>
    <p:handoutMasterId r:id="rId14"/>
  </p:handoutMasterIdLst>
  <p:sldIdLst>
    <p:sldId id="257" r:id="rId3"/>
    <p:sldId id="1267" r:id="rId4"/>
    <p:sldId id="1260" r:id="rId5"/>
    <p:sldId id="1261" r:id="rId6"/>
    <p:sldId id="1262" r:id="rId7"/>
    <p:sldId id="1256" r:id="rId8"/>
    <p:sldId id="1265" r:id="rId9"/>
    <p:sldId id="1258" r:id="rId10"/>
    <p:sldId id="1257" r:id="rId11"/>
    <p:sldId id="125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R Garcia" initials="JG" lastIdx="1" clrIdx="6">
    <p:extLst>
      <p:ext uri="{19B8F6BF-5375-455C-9EA6-DF929625EA0E}">
        <p15:presenceInfo xmlns:p15="http://schemas.microsoft.com/office/powerpoint/2012/main" userId="W7fVAAUKqiz7UgWdnvGAJUNbT/DRHz6+4kAG5IExz20=" providerId="None"/>
      </p:ext>
    </p:extLst>
  </p:cmAuthor>
  <p:cmAuthor id="1" name="Peter Robertson" initials="PR" lastIdx="9" clrIdx="0">
    <p:extLst>
      <p:ext uri="{19B8F6BF-5375-455C-9EA6-DF929625EA0E}">
        <p15:presenceInfo xmlns:p15="http://schemas.microsoft.com/office/powerpoint/2012/main" userId="NOLabTEdEH7k8kG52sxEZnQZzOeHMDPolDhGTHNNh4c=" providerId="None"/>
      </p:ext>
    </p:extLst>
  </p:cmAuthor>
  <p:cmAuthor id="2" name="Kristina Mody" initials="KM [2]" lastIdx="9" clrIdx="1">
    <p:extLst>
      <p:ext uri="{19B8F6BF-5375-455C-9EA6-DF929625EA0E}">
        <p15:presenceInfo xmlns:p15="http://schemas.microsoft.com/office/powerpoint/2012/main" userId="4iB3R2pgBT21tzoiMGwkd4+TGBiM6GVSxLpYNOm0gRc=" providerId="None"/>
      </p:ext>
    </p:extLst>
  </p:cmAuthor>
  <p:cmAuthor id="3" name="Kristina Mody" initials="KM" lastIdx="163" clrIdx="2">
    <p:extLst>
      <p:ext uri="{19B8F6BF-5375-455C-9EA6-DF929625EA0E}">
        <p15:presenceInfo xmlns:p15="http://schemas.microsoft.com/office/powerpoint/2012/main" userId="S::Kmody@pbgh.org::8babc790-697f-4438-9960-df5a822dc412" providerId="AD"/>
      </p:ext>
    </p:extLst>
  </p:cmAuthor>
  <p:cmAuthor id="4" name="Natalie Martin" initials="NM" lastIdx="317" clrIdx="3"/>
  <p:cmAuthor id="5" name="Deena Pourshaban" initials="DP" lastIdx="49" clrIdx="4"/>
  <p:cmAuthor id="6" name="Jose Ordonez" initials="JO" lastIdx="1" clrIdx="5">
    <p:extLst>
      <p:ext uri="{19B8F6BF-5375-455C-9EA6-DF929625EA0E}">
        <p15:presenceInfo xmlns:p15="http://schemas.microsoft.com/office/powerpoint/2012/main" userId="c3tIk+i8wJKCNt+CCbwiNzJdjW8W7VB//j3gw5U0R2A=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4"/>
    <a:srgbClr val="5720B0"/>
    <a:srgbClr val="F8A032"/>
    <a:srgbClr val="F3DC71"/>
    <a:srgbClr val="C6E86A"/>
    <a:srgbClr val="FEC63F"/>
    <a:srgbClr val="78623A"/>
    <a:srgbClr val="C5BCB7"/>
    <a:srgbClr val="988E86"/>
    <a:srgbClr val="6C6D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660B408-B3CF-4A94-85FC-2B1E0A45F4A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892" autoAdjust="0"/>
    <p:restoredTop sz="71497" autoAdjust="0"/>
  </p:normalViewPr>
  <p:slideViewPr>
    <p:cSldViewPr snapToGrid="0" snapToObjects="1">
      <p:cViewPr varScale="1">
        <p:scale>
          <a:sx n="45" d="100"/>
          <a:sy n="45" d="100"/>
        </p:scale>
        <p:origin x="888" y="27"/>
      </p:cViewPr>
      <p:guideLst/>
    </p:cSldViewPr>
  </p:slideViewPr>
  <p:outlineViewPr>
    <p:cViewPr>
      <p:scale>
        <a:sx n="33" d="100"/>
        <a:sy n="33" d="100"/>
      </p:scale>
      <p:origin x="0" y="-242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91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AFE5F6-26C1-413C-BD7B-12B187EF2365}" type="doc">
      <dgm:prSet loTypeId="urn:microsoft.com/office/officeart/2005/8/layout/vList4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74CFA13B-506B-43EC-8449-032B4E257E94}">
      <dgm:prSet phldrT="[Text]"/>
      <dgm:spPr/>
      <dgm:t>
        <a:bodyPr/>
        <a:lstStyle/>
        <a:p>
          <a:r>
            <a:rPr lang="en-US" dirty="0"/>
            <a:t>Beginning</a:t>
          </a:r>
        </a:p>
      </dgm:t>
    </dgm:pt>
    <dgm:pt modelId="{5E8540B5-2677-4764-8B19-FF065912749B}" type="parTrans" cxnId="{A3C0B4BE-0A80-4577-A45A-4258DB128847}">
      <dgm:prSet/>
      <dgm:spPr/>
      <dgm:t>
        <a:bodyPr/>
        <a:lstStyle/>
        <a:p>
          <a:endParaRPr lang="en-US"/>
        </a:p>
      </dgm:t>
    </dgm:pt>
    <dgm:pt modelId="{E63183E4-7548-4561-993A-39C83C18835E}" type="sibTrans" cxnId="{A3C0B4BE-0A80-4577-A45A-4258DB128847}">
      <dgm:prSet/>
      <dgm:spPr/>
      <dgm:t>
        <a:bodyPr/>
        <a:lstStyle/>
        <a:p>
          <a:endParaRPr lang="en-US"/>
        </a:p>
      </dgm:t>
    </dgm:pt>
    <dgm:pt modelId="{475E1CD5-C522-4D53-B31D-CC1445BA59B4}">
      <dgm:prSet phldrT="[Text]"/>
      <dgm:spPr/>
      <dgm:t>
        <a:bodyPr/>
        <a:lstStyle/>
        <a:p>
          <a:r>
            <a:rPr lang="en-US" dirty="0"/>
            <a:t>Hook</a:t>
          </a:r>
        </a:p>
      </dgm:t>
    </dgm:pt>
    <dgm:pt modelId="{475B2B5E-C15C-486F-8439-7D634C12819B}" type="parTrans" cxnId="{C491B97A-2B91-4E1A-A388-1AB15A644E22}">
      <dgm:prSet/>
      <dgm:spPr/>
      <dgm:t>
        <a:bodyPr/>
        <a:lstStyle/>
        <a:p>
          <a:endParaRPr lang="en-US"/>
        </a:p>
      </dgm:t>
    </dgm:pt>
    <dgm:pt modelId="{3EB35ABA-3BA0-4010-8FC3-BD722EE28EEF}" type="sibTrans" cxnId="{C491B97A-2B91-4E1A-A388-1AB15A644E22}">
      <dgm:prSet/>
      <dgm:spPr/>
      <dgm:t>
        <a:bodyPr/>
        <a:lstStyle/>
        <a:p>
          <a:endParaRPr lang="en-US"/>
        </a:p>
      </dgm:t>
    </dgm:pt>
    <dgm:pt modelId="{2ADA5114-5959-49A9-9FB8-F9015160EA0D}">
      <dgm:prSet phldrT="[Text]"/>
      <dgm:spPr/>
      <dgm:t>
        <a:bodyPr/>
        <a:lstStyle/>
        <a:p>
          <a:r>
            <a:rPr lang="en-US" dirty="0"/>
            <a:t>Middle</a:t>
          </a:r>
        </a:p>
      </dgm:t>
    </dgm:pt>
    <dgm:pt modelId="{DE5216FE-5CEF-4840-B2AA-6F07FA072665}" type="parTrans" cxnId="{11BA5ACA-9B48-4791-8244-4E4E503EA344}">
      <dgm:prSet/>
      <dgm:spPr/>
      <dgm:t>
        <a:bodyPr/>
        <a:lstStyle/>
        <a:p>
          <a:endParaRPr lang="en-US"/>
        </a:p>
      </dgm:t>
    </dgm:pt>
    <dgm:pt modelId="{6A08B0D5-5F5F-435D-B288-EF26E36095CC}" type="sibTrans" cxnId="{11BA5ACA-9B48-4791-8244-4E4E503EA344}">
      <dgm:prSet/>
      <dgm:spPr/>
      <dgm:t>
        <a:bodyPr/>
        <a:lstStyle/>
        <a:p>
          <a:endParaRPr lang="en-US"/>
        </a:p>
      </dgm:t>
    </dgm:pt>
    <dgm:pt modelId="{EB87469A-E54F-4C08-99A6-67C4624B2C9D}">
      <dgm:prSet phldrT="[Text]"/>
      <dgm:spPr/>
      <dgm:t>
        <a:bodyPr/>
        <a:lstStyle/>
        <a:p>
          <a:r>
            <a:rPr lang="en-US" dirty="0"/>
            <a:t>Challenge or struggle</a:t>
          </a:r>
        </a:p>
      </dgm:t>
    </dgm:pt>
    <dgm:pt modelId="{F371862A-314F-4E18-A531-1322203B870E}" type="parTrans" cxnId="{C5E6E196-6CB7-4C94-9174-94B3269C096C}">
      <dgm:prSet/>
      <dgm:spPr/>
      <dgm:t>
        <a:bodyPr/>
        <a:lstStyle/>
        <a:p>
          <a:endParaRPr lang="en-US"/>
        </a:p>
      </dgm:t>
    </dgm:pt>
    <dgm:pt modelId="{255FD579-8076-44D9-8FDE-DD8156A88D44}" type="sibTrans" cxnId="{C5E6E196-6CB7-4C94-9174-94B3269C096C}">
      <dgm:prSet/>
      <dgm:spPr/>
      <dgm:t>
        <a:bodyPr/>
        <a:lstStyle/>
        <a:p>
          <a:endParaRPr lang="en-US"/>
        </a:p>
      </dgm:t>
    </dgm:pt>
    <dgm:pt modelId="{A00EAADD-60C3-4D71-9C5A-51D39FEBAD5B}">
      <dgm:prSet phldrT="[Text]"/>
      <dgm:spPr/>
      <dgm:t>
        <a:bodyPr/>
        <a:lstStyle/>
        <a:p>
          <a:r>
            <a:rPr lang="en-US" dirty="0"/>
            <a:t>End</a:t>
          </a:r>
        </a:p>
      </dgm:t>
    </dgm:pt>
    <dgm:pt modelId="{038213C2-97D8-4470-B6E0-E34B6AA93438}" type="parTrans" cxnId="{9293C08E-31F1-469B-820B-EDEFCD399542}">
      <dgm:prSet/>
      <dgm:spPr/>
      <dgm:t>
        <a:bodyPr/>
        <a:lstStyle/>
        <a:p>
          <a:endParaRPr lang="en-US"/>
        </a:p>
      </dgm:t>
    </dgm:pt>
    <dgm:pt modelId="{957887D5-7EC6-405E-A5DF-DE740E7A9334}" type="sibTrans" cxnId="{9293C08E-31F1-469B-820B-EDEFCD399542}">
      <dgm:prSet/>
      <dgm:spPr/>
      <dgm:t>
        <a:bodyPr/>
        <a:lstStyle/>
        <a:p>
          <a:endParaRPr lang="en-US"/>
        </a:p>
      </dgm:t>
    </dgm:pt>
    <dgm:pt modelId="{505A6FC7-D8B7-496A-A130-15B6A7C41C15}">
      <dgm:prSet phldrT="[Text]"/>
      <dgm:spPr/>
      <dgm:t>
        <a:bodyPr/>
        <a:lstStyle/>
        <a:p>
          <a:r>
            <a:rPr lang="en-US" dirty="0"/>
            <a:t>Resolution or solution</a:t>
          </a:r>
        </a:p>
      </dgm:t>
    </dgm:pt>
    <dgm:pt modelId="{34092502-30BC-4073-A08F-F6256EBD56CF}" type="parTrans" cxnId="{6055C4F7-1083-4E2D-B3F7-A1BB249053DC}">
      <dgm:prSet/>
      <dgm:spPr/>
      <dgm:t>
        <a:bodyPr/>
        <a:lstStyle/>
        <a:p>
          <a:endParaRPr lang="en-US"/>
        </a:p>
      </dgm:t>
    </dgm:pt>
    <dgm:pt modelId="{A452D66F-D4B5-4F7A-995A-D4C82AE56A38}" type="sibTrans" cxnId="{6055C4F7-1083-4E2D-B3F7-A1BB249053DC}">
      <dgm:prSet/>
      <dgm:spPr/>
      <dgm:t>
        <a:bodyPr/>
        <a:lstStyle/>
        <a:p>
          <a:endParaRPr lang="en-US"/>
        </a:p>
      </dgm:t>
    </dgm:pt>
    <dgm:pt modelId="{C6766B89-C944-47A9-B9FD-FE11117012E7}">
      <dgm:prSet phldrT="[Text]"/>
      <dgm:spPr/>
      <dgm:t>
        <a:bodyPr/>
        <a:lstStyle/>
        <a:p>
          <a:r>
            <a:rPr lang="en-US" dirty="0"/>
            <a:t>Make a conclusion</a:t>
          </a:r>
        </a:p>
      </dgm:t>
    </dgm:pt>
    <dgm:pt modelId="{22DC0002-F047-435B-9688-913823B8E10B}" type="parTrans" cxnId="{0C93BA1F-17D4-4EFC-8D6D-0B1F71594511}">
      <dgm:prSet/>
      <dgm:spPr/>
      <dgm:t>
        <a:bodyPr/>
        <a:lstStyle/>
        <a:p>
          <a:endParaRPr lang="en-US"/>
        </a:p>
      </dgm:t>
    </dgm:pt>
    <dgm:pt modelId="{ADA4B805-772B-4AE4-9089-671F51806F89}" type="sibTrans" cxnId="{0C93BA1F-17D4-4EFC-8D6D-0B1F71594511}">
      <dgm:prSet/>
      <dgm:spPr/>
      <dgm:t>
        <a:bodyPr/>
        <a:lstStyle/>
        <a:p>
          <a:endParaRPr lang="en-US"/>
        </a:p>
      </dgm:t>
    </dgm:pt>
    <dgm:pt modelId="{C3033E71-4361-4127-823A-BBE5CC0DBE79}">
      <dgm:prSet phldrT="[Text]"/>
      <dgm:spPr/>
      <dgm:t>
        <a:bodyPr/>
        <a:lstStyle/>
        <a:p>
          <a:r>
            <a:rPr lang="en-US" dirty="0"/>
            <a:t>Introduce people, place, time, reason</a:t>
          </a:r>
        </a:p>
      </dgm:t>
    </dgm:pt>
    <dgm:pt modelId="{D1A2B793-B85C-456F-9472-18DAAF59414A}" type="parTrans" cxnId="{3BD22125-EF78-4FA5-BA36-CDF59DD3DD5D}">
      <dgm:prSet/>
      <dgm:spPr/>
      <dgm:t>
        <a:bodyPr/>
        <a:lstStyle/>
        <a:p>
          <a:endParaRPr lang="en-US"/>
        </a:p>
      </dgm:t>
    </dgm:pt>
    <dgm:pt modelId="{B6CB56E5-C700-48C9-91D3-C063515E83BF}" type="sibTrans" cxnId="{3BD22125-EF78-4FA5-BA36-CDF59DD3DD5D}">
      <dgm:prSet/>
      <dgm:spPr/>
      <dgm:t>
        <a:bodyPr/>
        <a:lstStyle/>
        <a:p>
          <a:endParaRPr lang="en-US"/>
        </a:p>
      </dgm:t>
    </dgm:pt>
    <dgm:pt modelId="{376E1EDA-EF95-42D3-B41D-2B359C74D838}">
      <dgm:prSet phldrT="[Text]"/>
      <dgm:spPr/>
      <dgm:t>
        <a:bodyPr/>
        <a:lstStyle/>
        <a:p>
          <a:r>
            <a:rPr lang="en-US" dirty="0"/>
            <a:t>Call to action</a:t>
          </a:r>
        </a:p>
      </dgm:t>
    </dgm:pt>
    <dgm:pt modelId="{6D80A2E0-3648-4993-BA6A-697EC27E01AE}" type="parTrans" cxnId="{DCCF96DC-00D1-4DE5-B0F4-2A9F1F1AC22A}">
      <dgm:prSet/>
      <dgm:spPr/>
      <dgm:t>
        <a:bodyPr/>
        <a:lstStyle/>
        <a:p>
          <a:endParaRPr lang="en-US"/>
        </a:p>
      </dgm:t>
    </dgm:pt>
    <dgm:pt modelId="{54042DE5-A5C1-4BAF-B006-1BEE81E96EC6}" type="sibTrans" cxnId="{DCCF96DC-00D1-4DE5-B0F4-2A9F1F1AC22A}">
      <dgm:prSet/>
      <dgm:spPr/>
      <dgm:t>
        <a:bodyPr/>
        <a:lstStyle/>
        <a:p>
          <a:endParaRPr lang="en-US"/>
        </a:p>
      </dgm:t>
    </dgm:pt>
    <dgm:pt modelId="{3F696BAF-BC08-4C7C-8C64-971D2EC3E52B}" type="pres">
      <dgm:prSet presAssocID="{FDAFE5F6-26C1-413C-BD7B-12B187EF2365}" presName="linear" presStyleCnt="0">
        <dgm:presLayoutVars>
          <dgm:dir/>
          <dgm:resizeHandles val="exact"/>
        </dgm:presLayoutVars>
      </dgm:prSet>
      <dgm:spPr/>
    </dgm:pt>
    <dgm:pt modelId="{BA5E8053-7BCF-49A2-97AD-611E0510D33F}" type="pres">
      <dgm:prSet presAssocID="{74CFA13B-506B-43EC-8449-032B4E257E94}" presName="comp" presStyleCnt="0"/>
      <dgm:spPr/>
    </dgm:pt>
    <dgm:pt modelId="{12E0BD6E-E0EB-468F-8C8F-3E1453D11727}" type="pres">
      <dgm:prSet presAssocID="{74CFA13B-506B-43EC-8449-032B4E257E94}" presName="box" presStyleLbl="node1" presStyleIdx="0" presStyleCnt="3"/>
      <dgm:spPr/>
    </dgm:pt>
    <dgm:pt modelId="{101880A9-FD6B-4BDF-8DFA-FFE328A6FEE4}" type="pres">
      <dgm:prSet presAssocID="{74CFA13B-506B-43EC-8449-032B4E257E94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  <dgm:extLst>
        <a:ext uri="{E40237B7-FDA0-4F09-8148-C483321AD2D9}">
          <dgm14:cNvPr xmlns:dgm14="http://schemas.microsoft.com/office/drawing/2010/diagram" id="0" name="" descr="Male runner leaving starting block"/>
        </a:ext>
      </dgm:extLst>
    </dgm:pt>
    <dgm:pt modelId="{4F166883-D214-4C66-86CD-007A508CF61B}" type="pres">
      <dgm:prSet presAssocID="{74CFA13B-506B-43EC-8449-032B4E257E94}" presName="text" presStyleLbl="node1" presStyleIdx="0" presStyleCnt="3">
        <dgm:presLayoutVars>
          <dgm:bulletEnabled val="1"/>
        </dgm:presLayoutVars>
      </dgm:prSet>
      <dgm:spPr/>
    </dgm:pt>
    <dgm:pt modelId="{10D52DA7-0540-41ED-9078-A6F82294B1DB}" type="pres">
      <dgm:prSet presAssocID="{E63183E4-7548-4561-993A-39C83C18835E}" presName="spacer" presStyleCnt="0"/>
      <dgm:spPr/>
    </dgm:pt>
    <dgm:pt modelId="{ECAE98EC-B7C3-4743-B28D-F51F5F76F38B}" type="pres">
      <dgm:prSet presAssocID="{2ADA5114-5959-49A9-9FB8-F9015160EA0D}" presName="comp" presStyleCnt="0"/>
      <dgm:spPr/>
    </dgm:pt>
    <dgm:pt modelId="{D8974F5F-0B34-472E-A5A7-68C977BF9684}" type="pres">
      <dgm:prSet presAssocID="{2ADA5114-5959-49A9-9FB8-F9015160EA0D}" presName="box" presStyleLbl="node1" presStyleIdx="1" presStyleCnt="3"/>
      <dgm:spPr/>
    </dgm:pt>
    <dgm:pt modelId="{B819F8D1-485F-4AFC-8531-B42DB14FBA65}" type="pres">
      <dgm:prSet presAssocID="{2ADA5114-5959-49A9-9FB8-F9015160EA0D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extLst>
        <a:ext uri="{E40237B7-FDA0-4F09-8148-C483321AD2D9}">
          <dgm14:cNvPr xmlns:dgm14="http://schemas.microsoft.com/office/drawing/2010/diagram" id="0" name="" descr="One person helping other person climb up a rock"/>
        </a:ext>
      </dgm:extLst>
    </dgm:pt>
    <dgm:pt modelId="{37C45D45-0F65-4591-8776-8A140537CA87}" type="pres">
      <dgm:prSet presAssocID="{2ADA5114-5959-49A9-9FB8-F9015160EA0D}" presName="text" presStyleLbl="node1" presStyleIdx="1" presStyleCnt="3">
        <dgm:presLayoutVars>
          <dgm:bulletEnabled val="1"/>
        </dgm:presLayoutVars>
      </dgm:prSet>
      <dgm:spPr/>
    </dgm:pt>
    <dgm:pt modelId="{89091E37-8FE7-4EFF-86DB-FF7934557F58}" type="pres">
      <dgm:prSet presAssocID="{6A08B0D5-5F5F-435D-B288-EF26E36095CC}" presName="spacer" presStyleCnt="0"/>
      <dgm:spPr/>
    </dgm:pt>
    <dgm:pt modelId="{C79BF73F-63D0-4BFA-81AC-AAB589AA5852}" type="pres">
      <dgm:prSet presAssocID="{A00EAADD-60C3-4D71-9C5A-51D39FEBAD5B}" presName="comp" presStyleCnt="0"/>
      <dgm:spPr/>
    </dgm:pt>
    <dgm:pt modelId="{94F6788E-5BDD-41D7-BA7C-3D19E47F7F9B}" type="pres">
      <dgm:prSet presAssocID="{A00EAADD-60C3-4D71-9C5A-51D39FEBAD5B}" presName="box" presStyleLbl="node1" presStyleIdx="2" presStyleCnt="3"/>
      <dgm:spPr/>
    </dgm:pt>
    <dgm:pt modelId="{1B746A07-3E92-46EC-B4DD-44E3AFAD2C8C}" type="pres">
      <dgm:prSet presAssocID="{A00EAADD-60C3-4D71-9C5A-51D39FEBAD5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</dgm:spPr>
      <dgm:extLst>
        <a:ext uri="{E40237B7-FDA0-4F09-8148-C483321AD2D9}">
          <dgm14:cNvPr xmlns:dgm14="http://schemas.microsoft.com/office/drawing/2010/diagram" id="0" name="" descr="Soccer goal in net"/>
        </a:ext>
      </dgm:extLst>
    </dgm:pt>
    <dgm:pt modelId="{49E6E30E-3296-4616-B565-97E0A9F1E38D}" type="pres">
      <dgm:prSet presAssocID="{A00EAADD-60C3-4D71-9C5A-51D39FEBAD5B}" presName="text" presStyleLbl="node1" presStyleIdx="2" presStyleCnt="3">
        <dgm:presLayoutVars>
          <dgm:bulletEnabled val="1"/>
        </dgm:presLayoutVars>
      </dgm:prSet>
      <dgm:spPr/>
    </dgm:pt>
  </dgm:ptLst>
  <dgm:cxnLst>
    <dgm:cxn modelId="{C0A35506-1DA4-4652-932A-23C33128A113}" type="presOf" srcId="{475E1CD5-C522-4D53-B31D-CC1445BA59B4}" destId="{12E0BD6E-E0EB-468F-8C8F-3E1453D11727}" srcOrd="0" destOrd="1" presId="urn:microsoft.com/office/officeart/2005/8/layout/vList4"/>
    <dgm:cxn modelId="{0C93BA1F-17D4-4EFC-8D6D-0B1F71594511}" srcId="{A00EAADD-60C3-4D71-9C5A-51D39FEBAD5B}" destId="{C6766B89-C944-47A9-B9FD-FE11117012E7}" srcOrd="1" destOrd="0" parTransId="{22DC0002-F047-435B-9688-913823B8E10B}" sibTransId="{ADA4B805-772B-4AE4-9089-671F51806F89}"/>
    <dgm:cxn modelId="{3BD22125-EF78-4FA5-BA36-CDF59DD3DD5D}" srcId="{74CFA13B-506B-43EC-8449-032B4E257E94}" destId="{C3033E71-4361-4127-823A-BBE5CC0DBE79}" srcOrd="1" destOrd="0" parTransId="{D1A2B793-B85C-456F-9472-18DAAF59414A}" sibTransId="{B6CB56E5-C700-48C9-91D3-C063515E83BF}"/>
    <dgm:cxn modelId="{7FF88125-4938-41CE-987A-B6B428861C57}" type="presOf" srcId="{505A6FC7-D8B7-496A-A130-15B6A7C41C15}" destId="{94F6788E-5BDD-41D7-BA7C-3D19E47F7F9B}" srcOrd="0" destOrd="1" presId="urn:microsoft.com/office/officeart/2005/8/layout/vList4"/>
    <dgm:cxn modelId="{764A6A2E-2AD8-41D4-93E8-C4237867A129}" type="presOf" srcId="{C6766B89-C944-47A9-B9FD-FE11117012E7}" destId="{49E6E30E-3296-4616-B565-97E0A9F1E38D}" srcOrd="1" destOrd="2" presId="urn:microsoft.com/office/officeart/2005/8/layout/vList4"/>
    <dgm:cxn modelId="{88C1393F-31C3-4E5B-8BC2-778A18EC6151}" type="presOf" srcId="{2ADA5114-5959-49A9-9FB8-F9015160EA0D}" destId="{37C45D45-0F65-4591-8776-8A140537CA87}" srcOrd="1" destOrd="0" presId="urn:microsoft.com/office/officeart/2005/8/layout/vList4"/>
    <dgm:cxn modelId="{8246205D-BFD6-402E-856A-59CDE4FCAB39}" type="presOf" srcId="{2ADA5114-5959-49A9-9FB8-F9015160EA0D}" destId="{D8974F5F-0B34-472E-A5A7-68C977BF9684}" srcOrd="0" destOrd="0" presId="urn:microsoft.com/office/officeart/2005/8/layout/vList4"/>
    <dgm:cxn modelId="{74A3746A-49B0-418D-9EDE-4A061C083B45}" type="presOf" srcId="{A00EAADD-60C3-4D71-9C5A-51D39FEBAD5B}" destId="{49E6E30E-3296-4616-B565-97E0A9F1E38D}" srcOrd="1" destOrd="0" presId="urn:microsoft.com/office/officeart/2005/8/layout/vList4"/>
    <dgm:cxn modelId="{64DF1078-D915-4E1F-BF93-849C00AF1447}" type="presOf" srcId="{EB87469A-E54F-4C08-99A6-67C4624B2C9D}" destId="{D8974F5F-0B34-472E-A5A7-68C977BF9684}" srcOrd="0" destOrd="1" presId="urn:microsoft.com/office/officeart/2005/8/layout/vList4"/>
    <dgm:cxn modelId="{C491B97A-2B91-4E1A-A388-1AB15A644E22}" srcId="{74CFA13B-506B-43EC-8449-032B4E257E94}" destId="{475E1CD5-C522-4D53-B31D-CC1445BA59B4}" srcOrd="0" destOrd="0" parTransId="{475B2B5E-C15C-486F-8439-7D634C12819B}" sibTransId="{3EB35ABA-3BA0-4010-8FC3-BD722EE28EEF}"/>
    <dgm:cxn modelId="{5CE02288-3F41-4E2D-A988-FA5834E1C5FE}" type="presOf" srcId="{EB87469A-E54F-4C08-99A6-67C4624B2C9D}" destId="{37C45D45-0F65-4591-8776-8A140537CA87}" srcOrd="1" destOrd="1" presId="urn:microsoft.com/office/officeart/2005/8/layout/vList4"/>
    <dgm:cxn modelId="{87D51589-D274-45FB-BB80-F5E114823DFC}" type="presOf" srcId="{376E1EDA-EF95-42D3-B41D-2B359C74D838}" destId="{94F6788E-5BDD-41D7-BA7C-3D19E47F7F9B}" srcOrd="0" destOrd="3" presId="urn:microsoft.com/office/officeart/2005/8/layout/vList4"/>
    <dgm:cxn modelId="{9293C08E-31F1-469B-820B-EDEFCD399542}" srcId="{FDAFE5F6-26C1-413C-BD7B-12B187EF2365}" destId="{A00EAADD-60C3-4D71-9C5A-51D39FEBAD5B}" srcOrd="2" destOrd="0" parTransId="{038213C2-97D8-4470-B6E0-E34B6AA93438}" sibTransId="{957887D5-7EC6-405E-A5DF-DE740E7A9334}"/>
    <dgm:cxn modelId="{C5E6E196-6CB7-4C94-9174-94B3269C096C}" srcId="{2ADA5114-5959-49A9-9FB8-F9015160EA0D}" destId="{EB87469A-E54F-4C08-99A6-67C4624B2C9D}" srcOrd="0" destOrd="0" parTransId="{F371862A-314F-4E18-A531-1322203B870E}" sibTransId="{255FD579-8076-44D9-8FDE-DD8156A88D44}"/>
    <dgm:cxn modelId="{BE0A799C-E65F-471A-9E86-F2E52D551707}" type="presOf" srcId="{74CFA13B-506B-43EC-8449-032B4E257E94}" destId="{4F166883-D214-4C66-86CD-007A508CF61B}" srcOrd="1" destOrd="0" presId="urn:microsoft.com/office/officeart/2005/8/layout/vList4"/>
    <dgm:cxn modelId="{E7CEA1B3-245D-4939-BBC4-F7B78D3CB039}" type="presOf" srcId="{C3033E71-4361-4127-823A-BBE5CC0DBE79}" destId="{4F166883-D214-4C66-86CD-007A508CF61B}" srcOrd="1" destOrd="2" presId="urn:microsoft.com/office/officeart/2005/8/layout/vList4"/>
    <dgm:cxn modelId="{DF0104B5-233C-4685-9063-34F55127CAC6}" type="presOf" srcId="{376E1EDA-EF95-42D3-B41D-2B359C74D838}" destId="{49E6E30E-3296-4616-B565-97E0A9F1E38D}" srcOrd="1" destOrd="3" presId="urn:microsoft.com/office/officeart/2005/8/layout/vList4"/>
    <dgm:cxn modelId="{C3812DBA-A80A-4987-B8AB-48C76722042D}" type="presOf" srcId="{475E1CD5-C522-4D53-B31D-CC1445BA59B4}" destId="{4F166883-D214-4C66-86CD-007A508CF61B}" srcOrd="1" destOrd="1" presId="urn:microsoft.com/office/officeart/2005/8/layout/vList4"/>
    <dgm:cxn modelId="{A3C0B4BE-0A80-4577-A45A-4258DB128847}" srcId="{FDAFE5F6-26C1-413C-BD7B-12B187EF2365}" destId="{74CFA13B-506B-43EC-8449-032B4E257E94}" srcOrd="0" destOrd="0" parTransId="{5E8540B5-2677-4764-8B19-FF065912749B}" sibTransId="{E63183E4-7548-4561-993A-39C83C18835E}"/>
    <dgm:cxn modelId="{11BA5ACA-9B48-4791-8244-4E4E503EA344}" srcId="{FDAFE5F6-26C1-413C-BD7B-12B187EF2365}" destId="{2ADA5114-5959-49A9-9FB8-F9015160EA0D}" srcOrd="1" destOrd="0" parTransId="{DE5216FE-5CEF-4840-B2AA-6F07FA072665}" sibTransId="{6A08B0D5-5F5F-435D-B288-EF26E36095CC}"/>
    <dgm:cxn modelId="{2D8EB0D9-AB40-4C8E-BB10-F7846B1446D5}" type="presOf" srcId="{C3033E71-4361-4127-823A-BBE5CC0DBE79}" destId="{12E0BD6E-E0EB-468F-8C8F-3E1453D11727}" srcOrd="0" destOrd="2" presId="urn:microsoft.com/office/officeart/2005/8/layout/vList4"/>
    <dgm:cxn modelId="{DCCF96DC-00D1-4DE5-B0F4-2A9F1F1AC22A}" srcId="{A00EAADD-60C3-4D71-9C5A-51D39FEBAD5B}" destId="{376E1EDA-EF95-42D3-B41D-2B359C74D838}" srcOrd="2" destOrd="0" parTransId="{6D80A2E0-3648-4993-BA6A-697EC27E01AE}" sibTransId="{54042DE5-A5C1-4BAF-B006-1BEE81E96EC6}"/>
    <dgm:cxn modelId="{5EF6F2DE-0334-4A66-8E32-8B904CA0BD69}" type="presOf" srcId="{A00EAADD-60C3-4D71-9C5A-51D39FEBAD5B}" destId="{94F6788E-5BDD-41D7-BA7C-3D19E47F7F9B}" srcOrd="0" destOrd="0" presId="urn:microsoft.com/office/officeart/2005/8/layout/vList4"/>
    <dgm:cxn modelId="{74ED92E6-B5EC-416B-9D5B-91DA9498497A}" type="presOf" srcId="{74CFA13B-506B-43EC-8449-032B4E257E94}" destId="{12E0BD6E-E0EB-468F-8C8F-3E1453D11727}" srcOrd="0" destOrd="0" presId="urn:microsoft.com/office/officeart/2005/8/layout/vList4"/>
    <dgm:cxn modelId="{734D86E7-1F51-4A87-967B-CBB1A5C3C62A}" type="presOf" srcId="{505A6FC7-D8B7-496A-A130-15B6A7C41C15}" destId="{49E6E30E-3296-4616-B565-97E0A9F1E38D}" srcOrd="1" destOrd="1" presId="urn:microsoft.com/office/officeart/2005/8/layout/vList4"/>
    <dgm:cxn modelId="{A41D47F6-6195-474D-A67F-60F61726A9C4}" type="presOf" srcId="{C6766B89-C944-47A9-B9FD-FE11117012E7}" destId="{94F6788E-5BDD-41D7-BA7C-3D19E47F7F9B}" srcOrd="0" destOrd="2" presId="urn:microsoft.com/office/officeart/2005/8/layout/vList4"/>
    <dgm:cxn modelId="{6055C4F7-1083-4E2D-B3F7-A1BB249053DC}" srcId="{A00EAADD-60C3-4D71-9C5A-51D39FEBAD5B}" destId="{505A6FC7-D8B7-496A-A130-15B6A7C41C15}" srcOrd="0" destOrd="0" parTransId="{34092502-30BC-4073-A08F-F6256EBD56CF}" sibTransId="{A452D66F-D4B5-4F7A-995A-D4C82AE56A38}"/>
    <dgm:cxn modelId="{34DF54FE-4DDE-45DE-A4FE-F93215E5EBA3}" type="presOf" srcId="{FDAFE5F6-26C1-413C-BD7B-12B187EF2365}" destId="{3F696BAF-BC08-4C7C-8C64-971D2EC3E52B}" srcOrd="0" destOrd="0" presId="urn:microsoft.com/office/officeart/2005/8/layout/vList4"/>
    <dgm:cxn modelId="{ADC1FB02-F5E4-4ABD-8ED4-078C05546EA7}" type="presParOf" srcId="{3F696BAF-BC08-4C7C-8C64-971D2EC3E52B}" destId="{BA5E8053-7BCF-49A2-97AD-611E0510D33F}" srcOrd="0" destOrd="0" presId="urn:microsoft.com/office/officeart/2005/8/layout/vList4"/>
    <dgm:cxn modelId="{4F3EBE83-91B4-4954-B2D4-5CEF795002FE}" type="presParOf" srcId="{BA5E8053-7BCF-49A2-97AD-611E0510D33F}" destId="{12E0BD6E-E0EB-468F-8C8F-3E1453D11727}" srcOrd="0" destOrd="0" presId="urn:microsoft.com/office/officeart/2005/8/layout/vList4"/>
    <dgm:cxn modelId="{D1707EC5-B17F-44E8-B097-ADCB869FC172}" type="presParOf" srcId="{BA5E8053-7BCF-49A2-97AD-611E0510D33F}" destId="{101880A9-FD6B-4BDF-8DFA-FFE328A6FEE4}" srcOrd="1" destOrd="0" presId="urn:microsoft.com/office/officeart/2005/8/layout/vList4"/>
    <dgm:cxn modelId="{35963E32-834C-4418-B0DC-9F8661D405AF}" type="presParOf" srcId="{BA5E8053-7BCF-49A2-97AD-611E0510D33F}" destId="{4F166883-D214-4C66-86CD-007A508CF61B}" srcOrd="2" destOrd="0" presId="urn:microsoft.com/office/officeart/2005/8/layout/vList4"/>
    <dgm:cxn modelId="{2210483B-0A2E-4743-AF7D-D4ED6683CA6C}" type="presParOf" srcId="{3F696BAF-BC08-4C7C-8C64-971D2EC3E52B}" destId="{10D52DA7-0540-41ED-9078-A6F82294B1DB}" srcOrd="1" destOrd="0" presId="urn:microsoft.com/office/officeart/2005/8/layout/vList4"/>
    <dgm:cxn modelId="{7445F3AF-988F-48A7-9155-96ADA669B2D9}" type="presParOf" srcId="{3F696BAF-BC08-4C7C-8C64-971D2EC3E52B}" destId="{ECAE98EC-B7C3-4743-B28D-F51F5F76F38B}" srcOrd="2" destOrd="0" presId="urn:microsoft.com/office/officeart/2005/8/layout/vList4"/>
    <dgm:cxn modelId="{CBCE152C-40ED-40AC-A4C5-A790CC942A1B}" type="presParOf" srcId="{ECAE98EC-B7C3-4743-B28D-F51F5F76F38B}" destId="{D8974F5F-0B34-472E-A5A7-68C977BF9684}" srcOrd="0" destOrd="0" presId="urn:microsoft.com/office/officeart/2005/8/layout/vList4"/>
    <dgm:cxn modelId="{696BFFAB-55DA-4665-97DB-FA38E3F5E12A}" type="presParOf" srcId="{ECAE98EC-B7C3-4743-B28D-F51F5F76F38B}" destId="{B819F8D1-485F-4AFC-8531-B42DB14FBA65}" srcOrd="1" destOrd="0" presId="urn:microsoft.com/office/officeart/2005/8/layout/vList4"/>
    <dgm:cxn modelId="{7BD2C164-EE82-4698-863F-260900F9A2E1}" type="presParOf" srcId="{ECAE98EC-B7C3-4743-B28D-F51F5F76F38B}" destId="{37C45D45-0F65-4591-8776-8A140537CA87}" srcOrd="2" destOrd="0" presId="urn:microsoft.com/office/officeart/2005/8/layout/vList4"/>
    <dgm:cxn modelId="{3D89BAB1-2403-483F-8E2F-9326719AFE93}" type="presParOf" srcId="{3F696BAF-BC08-4C7C-8C64-971D2EC3E52B}" destId="{89091E37-8FE7-4EFF-86DB-FF7934557F58}" srcOrd="3" destOrd="0" presId="urn:microsoft.com/office/officeart/2005/8/layout/vList4"/>
    <dgm:cxn modelId="{E5BBA127-CFD7-4D63-AEA3-BA5FE892D7A5}" type="presParOf" srcId="{3F696BAF-BC08-4C7C-8C64-971D2EC3E52B}" destId="{C79BF73F-63D0-4BFA-81AC-AAB589AA5852}" srcOrd="4" destOrd="0" presId="urn:microsoft.com/office/officeart/2005/8/layout/vList4"/>
    <dgm:cxn modelId="{60C119B2-DE8B-405B-9D61-0F2A8F07C472}" type="presParOf" srcId="{C79BF73F-63D0-4BFA-81AC-AAB589AA5852}" destId="{94F6788E-5BDD-41D7-BA7C-3D19E47F7F9B}" srcOrd="0" destOrd="0" presId="urn:microsoft.com/office/officeart/2005/8/layout/vList4"/>
    <dgm:cxn modelId="{2D0BBBFA-8737-4F83-BB36-A4009DF917D1}" type="presParOf" srcId="{C79BF73F-63D0-4BFA-81AC-AAB589AA5852}" destId="{1B746A07-3E92-46EC-B4DD-44E3AFAD2C8C}" srcOrd="1" destOrd="0" presId="urn:microsoft.com/office/officeart/2005/8/layout/vList4"/>
    <dgm:cxn modelId="{3117EFF5-3F6A-40EB-83D2-951016AC6BC3}" type="presParOf" srcId="{C79BF73F-63D0-4BFA-81AC-AAB589AA5852}" destId="{49E6E30E-3296-4616-B565-97E0A9F1E38D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FAB5AD5-B5DD-4130-A925-4F3F2DDAC67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DFFE3BF-D3D8-463D-A71E-4C36E5A1AA40}">
      <dgm:prSet phldrT="[Text]"/>
      <dgm:spPr/>
      <dgm:t>
        <a:bodyPr/>
        <a:lstStyle/>
        <a:p>
          <a:r>
            <a:rPr lang="en-US" dirty="0"/>
            <a:t>What did you set out to do?</a:t>
          </a:r>
        </a:p>
      </dgm:t>
    </dgm:pt>
    <dgm:pt modelId="{C5B46692-F407-43A2-B4AC-1EB46C2D0B5E}" type="parTrans" cxnId="{128674B4-0681-49B5-9AAE-6D65251F1C7C}">
      <dgm:prSet/>
      <dgm:spPr/>
      <dgm:t>
        <a:bodyPr/>
        <a:lstStyle/>
        <a:p>
          <a:endParaRPr lang="en-US"/>
        </a:p>
      </dgm:t>
    </dgm:pt>
    <dgm:pt modelId="{B82F66BC-6354-45F0-A7B5-EFE3956C6E74}" type="sibTrans" cxnId="{128674B4-0681-49B5-9AAE-6D65251F1C7C}">
      <dgm:prSet/>
      <dgm:spPr/>
      <dgm:t>
        <a:bodyPr/>
        <a:lstStyle/>
        <a:p>
          <a:endParaRPr lang="en-US"/>
        </a:p>
      </dgm:t>
    </dgm:pt>
    <dgm:pt modelId="{76361059-B2B5-4642-8404-0A32E3590608}">
      <dgm:prSet phldrT="[Text]" phldr="1"/>
      <dgm:spPr/>
      <dgm:t>
        <a:bodyPr/>
        <a:lstStyle/>
        <a:p>
          <a:endParaRPr lang="en-US"/>
        </a:p>
      </dgm:t>
    </dgm:pt>
    <dgm:pt modelId="{B8D66E94-65DD-49FD-A749-7BDD8A7208E4}" type="parTrans" cxnId="{D779E667-F5D1-4251-B200-8F3276B3B8DE}">
      <dgm:prSet/>
      <dgm:spPr/>
      <dgm:t>
        <a:bodyPr/>
        <a:lstStyle/>
        <a:p>
          <a:endParaRPr lang="en-US"/>
        </a:p>
      </dgm:t>
    </dgm:pt>
    <dgm:pt modelId="{FE28AA35-BEA4-4E3D-934C-4C33CE2532BC}" type="sibTrans" cxnId="{D779E667-F5D1-4251-B200-8F3276B3B8DE}">
      <dgm:prSet/>
      <dgm:spPr/>
      <dgm:t>
        <a:bodyPr/>
        <a:lstStyle/>
        <a:p>
          <a:endParaRPr lang="en-US"/>
        </a:p>
      </dgm:t>
    </dgm:pt>
    <dgm:pt modelId="{CE19FBCD-C357-485D-9DED-5D05DAAF0F35}">
      <dgm:prSet phldrT="[Text]" phldr="1"/>
      <dgm:spPr/>
      <dgm:t>
        <a:bodyPr/>
        <a:lstStyle/>
        <a:p>
          <a:endParaRPr lang="en-US" dirty="0"/>
        </a:p>
      </dgm:t>
    </dgm:pt>
    <dgm:pt modelId="{3024BC64-ED64-4654-8D5B-5F033C6F7656}" type="parTrans" cxnId="{4916A02E-16ED-443D-9C7B-CE8D6942C725}">
      <dgm:prSet/>
      <dgm:spPr/>
      <dgm:t>
        <a:bodyPr/>
        <a:lstStyle/>
        <a:p>
          <a:endParaRPr lang="en-US"/>
        </a:p>
      </dgm:t>
    </dgm:pt>
    <dgm:pt modelId="{C405EECF-55E5-40E7-B937-9887A04F4672}" type="sibTrans" cxnId="{4916A02E-16ED-443D-9C7B-CE8D6942C725}">
      <dgm:prSet/>
      <dgm:spPr/>
      <dgm:t>
        <a:bodyPr/>
        <a:lstStyle/>
        <a:p>
          <a:endParaRPr lang="en-US"/>
        </a:p>
      </dgm:t>
    </dgm:pt>
    <dgm:pt modelId="{8C0119CE-7A59-45DE-9723-FBA8C3B56E97}">
      <dgm:prSet phldrT="[Text]"/>
      <dgm:spPr/>
      <dgm:t>
        <a:bodyPr/>
        <a:lstStyle/>
        <a:p>
          <a:pPr rtl="0"/>
          <a:r>
            <a:rPr lang="en-US" dirty="0"/>
            <a:t>What are some of your accomplishments?</a:t>
          </a:r>
          <a:r>
            <a:rPr lang="en-US" dirty="0">
              <a:latin typeface="Source Serif Pro" panose="02020603050405020304"/>
            </a:rPr>
            <a:t> </a:t>
          </a:r>
          <a:endParaRPr lang="en-US" dirty="0"/>
        </a:p>
      </dgm:t>
    </dgm:pt>
    <dgm:pt modelId="{4252A085-42F0-44DE-88DA-8DEFB45320AF}" type="parTrans" cxnId="{0737B351-EDD2-4226-A5B6-5541BEECC199}">
      <dgm:prSet/>
      <dgm:spPr/>
      <dgm:t>
        <a:bodyPr/>
        <a:lstStyle/>
        <a:p>
          <a:endParaRPr lang="en-US"/>
        </a:p>
      </dgm:t>
    </dgm:pt>
    <dgm:pt modelId="{02F11A2E-B0FF-4BD1-B4AB-CA063E0F3B1E}" type="sibTrans" cxnId="{0737B351-EDD2-4226-A5B6-5541BEECC199}">
      <dgm:prSet/>
      <dgm:spPr/>
      <dgm:t>
        <a:bodyPr/>
        <a:lstStyle/>
        <a:p>
          <a:endParaRPr lang="en-US"/>
        </a:p>
      </dgm:t>
    </dgm:pt>
    <dgm:pt modelId="{8EF56881-4C90-454C-879B-EC435E4E4460}">
      <dgm:prSet phldrT="[Text]" phldr="1"/>
      <dgm:spPr/>
      <dgm:t>
        <a:bodyPr/>
        <a:lstStyle/>
        <a:p>
          <a:endParaRPr lang="en-US"/>
        </a:p>
      </dgm:t>
    </dgm:pt>
    <dgm:pt modelId="{5AE018C7-0B19-46DA-B73D-DFBDF9B82430}" type="parTrans" cxnId="{E2D3C854-A087-4142-BF68-1A92F0F012C5}">
      <dgm:prSet/>
      <dgm:spPr/>
      <dgm:t>
        <a:bodyPr/>
        <a:lstStyle/>
        <a:p>
          <a:endParaRPr lang="en-US"/>
        </a:p>
      </dgm:t>
    </dgm:pt>
    <dgm:pt modelId="{DD05093D-DB1A-491A-8A5E-E5EF9BC429B1}" type="sibTrans" cxnId="{E2D3C854-A087-4142-BF68-1A92F0F012C5}">
      <dgm:prSet/>
      <dgm:spPr/>
      <dgm:t>
        <a:bodyPr/>
        <a:lstStyle/>
        <a:p>
          <a:endParaRPr lang="en-US"/>
        </a:p>
      </dgm:t>
    </dgm:pt>
    <dgm:pt modelId="{8D5231C2-7E65-45C4-8F9B-B361C8FE7A36}">
      <dgm:prSet phldrT="[Text]" phldr="1"/>
      <dgm:spPr/>
      <dgm:t>
        <a:bodyPr/>
        <a:lstStyle/>
        <a:p>
          <a:endParaRPr lang="en-US"/>
        </a:p>
      </dgm:t>
    </dgm:pt>
    <dgm:pt modelId="{A5024271-68C5-4DC8-BD66-1ABE29C5D88B}" type="parTrans" cxnId="{8D96B7FF-A72D-4F8D-A752-AE2EB9D5889C}">
      <dgm:prSet/>
      <dgm:spPr/>
      <dgm:t>
        <a:bodyPr/>
        <a:lstStyle/>
        <a:p>
          <a:endParaRPr lang="en-US"/>
        </a:p>
      </dgm:t>
    </dgm:pt>
    <dgm:pt modelId="{A32DC1D8-A23B-4DBA-A957-1A48A256AB9D}" type="sibTrans" cxnId="{8D96B7FF-A72D-4F8D-A752-AE2EB9D5889C}">
      <dgm:prSet/>
      <dgm:spPr/>
      <dgm:t>
        <a:bodyPr/>
        <a:lstStyle/>
        <a:p>
          <a:endParaRPr lang="en-US"/>
        </a:p>
      </dgm:t>
    </dgm:pt>
    <dgm:pt modelId="{7B4DD358-8DC4-4D76-8DEF-5AC3938CFEFE}">
      <dgm:prSet phldrT="[Text]"/>
      <dgm:spPr/>
      <dgm:t>
        <a:bodyPr/>
        <a:lstStyle/>
        <a:p>
          <a:r>
            <a:rPr lang="en-US" dirty="0">
              <a:latin typeface="Source Serif Pro" panose="02020603050405020304"/>
            </a:rPr>
            <a:t>Which team member would you recognize?</a:t>
          </a:r>
          <a:endParaRPr lang="en-US" dirty="0"/>
        </a:p>
      </dgm:t>
    </dgm:pt>
    <dgm:pt modelId="{8C0587D2-B1CD-4A88-A22F-49908D85C14A}" type="parTrans" cxnId="{32A62D9E-E1A2-49FF-B363-AFAD4399C833}">
      <dgm:prSet/>
      <dgm:spPr/>
      <dgm:t>
        <a:bodyPr/>
        <a:lstStyle/>
        <a:p>
          <a:endParaRPr lang="en-US"/>
        </a:p>
      </dgm:t>
    </dgm:pt>
    <dgm:pt modelId="{02F79C20-AC04-4590-B012-82CE59C51A2E}" type="sibTrans" cxnId="{32A62D9E-E1A2-49FF-B363-AFAD4399C833}">
      <dgm:prSet/>
      <dgm:spPr/>
      <dgm:t>
        <a:bodyPr/>
        <a:lstStyle/>
        <a:p>
          <a:endParaRPr lang="en-US"/>
        </a:p>
      </dgm:t>
    </dgm:pt>
    <dgm:pt modelId="{1C6B8D73-A58E-4ECE-BA9F-C52BC35A1904}">
      <dgm:prSet phldrT="[Text]"/>
      <dgm:spPr/>
      <dgm:t>
        <a:bodyPr/>
        <a:lstStyle/>
        <a:p>
          <a:r>
            <a:rPr lang="en-US" dirty="0"/>
            <a:t>[Text]</a:t>
          </a:r>
        </a:p>
      </dgm:t>
    </dgm:pt>
    <dgm:pt modelId="{E56E245A-6B84-48CE-A539-05C80F540E22}" type="parTrans" cxnId="{D85C0603-F3B7-4BC9-8D8C-11D3077852E6}">
      <dgm:prSet/>
      <dgm:spPr/>
    </dgm:pt>
    <dgm:pt modelId="{216B3FA6-4F9B-4CEF-A1C4-8A11672B7AD4}" type="sibTrans" cxnId="{D85C0603-F3B7-4BC9-8D8C-11D3077852E6}">
      <dgm:prSet/>
      <dgm:spPr/>
    </dgm:pt>
    <dgm:pt modelId="{7FCE1152-A911-408F-92E8-F89536A0863C}">
      <dgm:prSet phldrT="[Text]"/>
      <dgm:spPr/>
      <dgm:t>
        <a:bodyPr/>
        <a:lstStyle/>
        <a:p>
          <a:r>
            <a:rPr lang="en-US" dirty="0"/>
            <a:t>[Text]</a:t>
          </a:r>
        </a:p>
      </dgm:t>
    </dgm:pt>
    <dgm:pt modelId="{B83F19D3-5CBB-4CED-8E12-26428C63661A}" type="parTrans" cxnId="{83344BEE-7CB1-4979-856B-3D17F9D369EB}">
      <dgm:prSet/>
      <dgm:spPr/>
    </dgm:pt>
    <dgm:pt modelId="{FA9A009B-7871-4E11-842B-0C650CCE0A90}" type="sibTrans" cxnId="{83344BEE-7CB1-4979-856B-3D17F9D369EB}">
      <dgm:prSet/>
      <dgm:spPr/>
    </dgm:pt>
    <dgm:pt modelId="{E099F7D3-8591-4371-BB85-7C3CB80BB010}" type="pres">
      <dgm:prSet presAssocID="{FFAB5AD5-B5DD-4130-A925-4F3F2DDAC67B}" presName="Name0" presStyleCnt="0">
        <dgm:presLayoutVars>
          <dgm:dir/>
          <dgm:animLvl val="lvl"/>
          <dgm:resizeHandles val="exact"/>
        </dgm:presLayoutVars>
      </dgm:prSet>
      <dgm:spPr/>
    </dgm:pt>
    <dgm:pt modelId="{3F864697-65DB-4434-A631-2B5B2A7268F3}" type="pres">
      <dgm:prSet presAssocID="{EDFFE3BF-D3D8-463D-A71E-4C36E5A1AA40}" presName="linNode" presStyleCnt="0"/>
      <dgm:spPr/>
    </dgm:pt>
    <dgm:pt modelId="{3606733E-CE0F-47DF-9395-C19481A09E04}" type="pres">
      <dgm:prSet presAssocID="{EDFFE3BF-D3D8-463D-A71E-4C36E5A1AA40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C31901C8-57E0-4CF5-A3AC-01AB36C0E43F}" type="pres">
      <dgm:prSet presAssocID="{EDFFE3BF-D3D8-463D-A71E-4C36E5A1AA40}" presName="descendantText" presStyleLbl="alignAccFollowNode1" presStyleIdx="0" presStyleCnt="3">
        <dgm:presLayoutVars>
          <dgm:bulletEnabled val="1"/>
        </dgm:presLayoutVars>
      </dgm:prSet>
      <dgm:spPr/>
    </dgm:pt>
    <dgm:pt modelId="{1387525E-9AB5-48E7-96C9-7D107CE7E097}" type="pres">
      <dgm:prSet presAssocID="{B82F66BC-6354-45F0-A7B5-EFE3956C6E74}" presName="sp" presStyleCnt="0"/>
      <dgm:spPr/>
    </dgm:pt>
    <dgm:pt modelId="{6E207435-E05F-4CEA-A6D6-6580C8AC4C88}" type="pres">
      <dgm:prSet presAssocID="{8C0119CE-7A59-45DE-9723-FBA8C3B56E97}" presName="linNode" presStyleCnt="0"/>
      <dgm:spPr/>
    </dgm:pt>
    <dgm:pt modelId="{3BF5BE0A-9BFB-4B50-9685-F816FFDBC38C}" type="pres">
      <dgm:prSet presAssocID="{8C0119CE-7A59-45DE-9723-FBA8C3B56E97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D352624E-2653-4DDD-85F2-037B54DC0E2C}" type="pres">
      <dgm:prSet presAssocID="{8C0119CE-7A59-45DE-9723-FBA8C3B56E97}" presName="descendantText" presStyleLbl="alignAccFollowNode1" presStyleIdx="1" presStyleCnt="3">
        <dgm:presLayoutVars>
          <dgm:bulletEnabled val="1"/>
        </dgm:presLayoutVars>
      </dgm:prSet>
      <dgm:spPr/>
    </dgm:pt>
    <dgm:pt modelId="{0ECB1E92-C21B-46E9-9BFD-6BEB97D289C1}" type="pres">
      <dgm:prSet presAssocID="{02F11A2E-B0FF-4BD1-B4AB-CA063E0F3B1E}" presName="sp" presStyleCnt="0"/>
      <dgm:spPr/>
    </dgm:pt>
    <dgm:pt modelId="{9097716D-9817-4155-9D4C-E6FD0DD4B74E}" type="pres">
      <dgm:prSet presAssocID="{7B4DD358-8DC4-4D76-8DEF-5AC3938CFEFE}" presName="linNode" presStyleCnt="0"/>
      <dgm:spPr/>
    </dgm:pt>
    <dgm:pt modelId="{F595CDF0-576D-4344-9889-E8229355C189}" type="pres">
      <dgm:prSet presAssocID="{7B4DD358-8DC4-4D76-8DEF-5AC3938CFEF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9B5D767-CB08-4C84-ABCA-B4548DDB452C}" type="pres">
      <dgm:prSet presAssocID="{7B4DD358-8DC4-4D76-8DEF-5AC3938CFEF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85C0603-F3B7-4BC9-8D8C-11D3077852E6}" srcId="{7B4DD358-8DC4-4D76-8DEF-5AC3938CFEFE}" destId="{1C6B8D73-A58E-4ECE-BA9F-C52BC35A1904}" srcOrd="0" destOrd="0" parTransId="{E56E245A-6B84-48CE-A539-05C80F540E22}" sibTransId="{216B3FA6-4F9B-4CEF-A1C4-8A11672B7AD4}"/>
    <dgm:cxn modelId="{04B9740A-8F88-4E1A-9531-39844A4CD300}" type="presOf" srcId="{76361059-B2B5-4642-8404-0A32E3590608}" destId="{C31901C8-57E0-4CF5-A3AC-01AB36C0E43F}" srcOrd="0" destOrd="0" presId="urn:microsoft.com/office/officeart/2005/8/layout/vList5"/>
    <dgm:cxn modelId="{C8F6290B-CD1B-41B4-B002-F5CE3906794B}" type="presOf" srcId="{FFAB5AD5-B5DD-4130-A925-4F3F2DDAC67B}" destId="{E099F7D3-8591-4371-BB85-7C3CB80BB010}" srcOrd="0" destOrd="0" presId="urn:microsoft.com/office/officeart/2005/8/layout/vList5"/>
    <dgm:cxn modelId="{4916A02E-16ED-443D-9C7B-CE8D6942C725}" srcId="{EDFFE3BF-D3D8-463D-A71E-4C36E5A1AA40}" destId="{CE19FBCD-C357-485D-9DED-5D05DAAF0F35}" srcOrd="1" destOrd="0" parTransId="{3024BC64-ED64-4654-8D5B-5F033C6F7656}" sibTransId="{C405EECF-55E5-40E7-B937-9887A04F4672}"/>
    <dgm:cxn modelId="{7829FE3B-0295-437C-AECD-28623CD22746}" type="presOf" srcId="{EDFFE3BF-D3D8-463D-A71E-4C36E5A1AA40}" destId="{3606733E-CE0F-47DF-9395-C19481A09E04}" srcOrd="0" destOrd="0" presId="urn:microsoft.com/office/officeart/2005/8/layout/vList5"/>
    <dgm:cxn modelId="{6852BB41-F5C3-458C-BB86-DFC4F1B4C2C4}" type="presOf" srcId="{8EF56881-4C90-454C-879B-EC435E4E4460}" destId="{D352624E-2653-4DDD-85F2-037B54DC0E2C}" srcOrd="0" destOrd="0" presId="urn:microsoft.com/office/officeart/2005/8/layout/vList5"/>
    <dgm:cxn modelId="{8794FF43-F60A-413C-8861-21D93E4696C8}" type="presOf" srcId="{7FCE1152-A911-408F-92E8-F89536A0863C}" destId="{D9B5D767-CB08-4C84-ABCA-B4548DDB452C}" srcOrd="0" destOrd="1" presId="urn:microsoft.com/office/officeart/2005/8/layout/vList5"/>
    <dgm:cxn modelId="{D779E667-F5D1-4251-B200-8F3276B3B8DE}" srcId="{EDFFE3BF-D3D8-463D-A71E-4C36E5A1AA40}" destId="{76361059-B2B5-4642-8404-0A32E3590608}" srcOrd="0" destOrd="0" parTransId="{B8D66E94-65DD-49FD-A749-7BDD8A7208E4}" sibTransId="{FE28AA35-BEA4-4E3D-934C-4C33CE2532BC}"/>
    <dgm:cxn modelId="{3F8CCD6A-28BE-4972-BA79-7492D6B7CA36}" type="presOf" srcId="{8D5231C2-7E65-45C4-8F9B-B361C8FE7A36}" destId="{D352624E-2653-4DDD-85F2-037B54DC0E2C}" srcOrd="0" destOrd="1" presId="urn:microsoft.com/office/officeart/2005/8/layout/vList5"/>
    <dgm:cxn modelId="{0737B351-EDD2-4226-A5B6-5541BEECC199}" srcId="{FFAB5AD5-B5DD-4130-A925-4F3F2DDAC67B}" destId="{8C0119CE-7A59-45DE-9723-FBA8C3B56E97}" srcOrd="1" destOrd="0" parTransId="{4252A085-42F0-44DE-88DA-8DEFB45320AF}" sibTransId="{02F11A2E-B0FF-4BD1-B4AB-CA063E0F3B1E}"/>
    <dgm:cxn modelId="{E2D3C854-A087-4142-BF68-1A92F0F012C5}" srcId="{8C0119CE-7A59-45DE-9723-FBA8C3B56E97}" destId="{8EF56881-4C90-454C-879B-EC435E4E4460}" srcOrd="0" destOrd="0" parTransId="{5AE018C7-0B19-46DA-B73D-DFBDF9B82430}" sibTransId="{DD05093D-DB1A-491A-8A5E-E5EF9BC429B1}"/>
    <dgm:cxn modelId="{E8F22B7A-469D-4CCD-9F30-F9359C77F680}" type="presOf" srcId="{7B4DD358-8DC4-4D76-8DEF-5AC3938CFEFE}" destId="{F595CDF0-576D-4344-9889-E8229355C189}" srcOrd="0" destOrd="0" presId="urn:microsoft.com/office/officeart/2005/8/layout/vList5"/>
    <dgm:cxn modelId="{CEB80C8A-CF6B-4761-857C-8588AA9E99BB}" type="presOf" srcId="{CE19FBCD-C357-485D-9DED-5D05DAAF0F35}" destId="{C31901C8-57E0-4CF5-A3AC-01AB36C0E43F}" srcOrd="0" destOrd="1" presId="urn:microsoft.com/office/officeart/2005/8/layout/vList5"/>
    <dgm:cxn modelId="{32A62D9E-E1A2-49FF-B363-AFAD4399C833}" srcId="{FFAB5AD5-B5DD-4130-A925-4F3F2DDAC67B}" destId="{7B4DD358-8DC4-4D76-8DEF-5AC3938CFEFE}" srcOrd="2" destOrd="0" parTransId="{8C0587D2-B1CD-4A88-A22F-49908D85C14A}" sibTransId="{02F79C20-AC04-4590-B012-82CE59C51A2E}"/>
    <dgm:cxn modelId="{128674B4-0681-49B5-9AAE-6D65251F1C7C}" srcId="{FFAB5AD5-B5DD-4130-A925-4F3F2DDAC67B}" destId="{EDFFE3BF-D3D8-463D-A71E-4C36E5A1AA40}" srcOrd="0" destOrd="0" parTransId="{C5B46692-F407-43A2-B4AC-1EB46C2D0B5E}" sibTransId="{B82F66BC-6354-45F0-A7B5-EFE3956C6E74}"/>
    <dgm:cxn modelId="{B9946AE5-235B-497D-BE3B-E77344C22063}" type="presOf" srcId="{8C0119CE-7A59-45DE-9723-FBA8C3B56E97}" destId="{3BF5BE0A-9BFB-4B50-9685-F816FFDBC38C}" srcOrd="0" destOrd="0" presId="urn:microsoft.com/office/officeart/2005/8/layout/vList5"/>
    <dgm:cxn modelId="{29057BE8-10D7-40DB-BD32-030B4E1B6182}" type="presOf" srcId="{1C6B8D73-A58E-4ECE-BA9F-C52BC35A1904}" destId="{D9B5D767-CB08-4C84-ABCA-B4548DDB452C}" srcOrd="0" destOrd="0" presId="urn:microsoft.com/office/officeart/2005/8/layout/vList5"/>
    <dgm:cxn modelId="{83344BEE-7CB1-4979-856B-3D17F9D369EB}" srcId="{7B4DD358-8DC4-4D76-8DEF-5AC3938CFEFE}" destId="{7FCE1152-A911-408F-92E8-F89536A0863C}" srcOrd="1" destOrd="0" parTransId="{B83F19D3-5CBB-4CED-8E12-26428C63661A}" sibTransId="{FA9A009B-7871-4E11-842B-0C650CCE0A90}"/>
    <dgm:cxn modelId="{8D96B7FF-A72D-4F8D-A752-AE2EB9D5889C}" srcId="{8C0119CE-7A59-45DE-9723-FBA8C3B56E97}" destId="{8D5231C2-7E65-45C4-8F9B-B361C8FE7A36}" srcOrd="1" destOrd="0" parTransId="{A5024271-68C5-4DC8-BD66-1ABE29C5D88B}" sibTransId="{A32DC1D8-A23B-4DBA-A957-1A48A256AB9D}"/>
    <dgm:cxn modelId="{01253C43-95F8-4B5C-AB8E-36BA7090F567}" type="presParOf" srcId="{E099F7D3-8591-4371-BB85-7C3CB80BB010}" destId="{3F864697-65DB-4434-A631-2B5B2A7268F3}" srcOrd="0" destOrd="0" presId="urn:microsoft.com/office/officeart/2005/8/layout/vList5"/>
    <dgm:cxn modelId="{F9F5F33F-21E5-4F18-89A7-D451B7E75E47}" type="presParOf" srcId="{3F864697-65DB-4434-A631-2B5B2A7268F3}" destId="{3606733E-CE0F-47DF-9395-C19481A09E04}" srcOrd="0" destOrd="0" presId="urn:microsoft.com/office/officeart/2005/8/layout/vList5"/>
    <dgm:cxn modelId="{D0F84814-2338-493E-9168-E14BDD453C03}" type="presParOf" srcId="{3F864697-65DB-4434-A631-2B5B2A7268F3}" destId="{C31901C8-57E0-4CF5-A3AC-01AB36C0E43F}" srcOrd="1" destOrd="0" presId="urn:microsoft.com/office/officeart/2005/8/layout/vList5"/>
    <dgm:cxn modelId="{609759C3-0CF3-4F17-9CD6-D916C25ACB90}" type="presParOf" srcId="{E099F7D3-8591-4371-BB85-7C3CB80BB010}" destId="{1387525E-9AB5-48E7-96C9-7D107CE7E097}" srcOrd="1" destOrd="0" presId="urn:microsoft.com/office/officeart/2005/8/layout/vList5"/>
    <dgm:cxn modelId="{FE6DECF7-5D7F-4410-AACC-64C7521275B0}" type="presParOf" srcId="{E099F7D3-8591-4371-BB85-7C3CB80BB010}" destId="{6E207435-E05F-4CEA-A6D6-6580C8AC4C88}" srcOrd="2" destOrd="0" presId="urn:microsoft.com/office/officeart/2005/8/layout/vList5"/>
    <dgm:cxn modelId="{8F283479-4C17-4F2C-9CED-FCDB7D296AFF}" type="presParOf" srcId="{6E207435-E05F-4CEA-A6D6-6580C8AC4C88}" destId="{3BF5BE0A-9BFB-4B50-9685-F816FFDBC38C}" srcOrd="0" destOrd="0" presId="urn:microsoft.com/office/officeart/2005/8/layout/vList5"/>
    <dgm:cxn modelId="{A38D7579-7ED9-4B9E-A2F9-7BB5F7C70B8D}" type="presParOf" srcId="{6E207435-E05F-4CEA-A6D6-6580C8AC4C88}" destId="{D352624E-2653-4DDD-85F2-037B54DC0E2C}" srcOrd="1" destOrd="0" presId="urn:microsoft.com/office/officeart/2005/8/layout/vList5"/>
    <dgm:cxn modelId="{F98560CB-C5E9-498D-B9EF-1BD57EAC9948}" type="presParOf" srcId="{E099F7D3-8591-4371-BB85-7C3CB80BB010}" destId="{0ECB1E92-C21B-46E9-9BFD-6BEB97D289C1}" srcOrd="3" destOrd="0" presId="urn:microsoft.com/office/officeart/2005/8/layout/vList5"/>
    <dgm:cxn modelId="{3B16AF09-1A84-433F-8FC4-5CB2DF1C7120}" type="presParOf" srcId="{E099F7D3-8591-4371-BB85-7C3CB80BB010}" destId="{9097716D-9817-4155-9D4C-E6FD0DD4B74E}" srcOrd="4" destOrd="0" presId="urn:microsoft.com/office/officeart/2005/8/layout/vList5"/>
    <dgm:cxn modelId="{5BD95336-6479-4A04-8591-25895A06AB2D}" type="presParOf" srcId="{9097716D-9817-4155-9D4C-E6FD0DD4B74E}" destId="{F595CDF0-576D-4344-9889-E8229355C189}" srcOrd="0" destOrd="0" presId="urn:microsoft.com/office/officeart/2005/8/layout/vList5"/>
    <dgm:cxn modelId="{2CFD2972-1BC0-4FC8-A07C-CB1B1CD0FED2}" type="presParOf" srcId="{9097716D-9817-4155-9D4C-E6FD0DD4B74E}" destId="{D9B5D767-CB08-4C84-ABCA-B4548DDB452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AB5AD5-B5DD-4130-A925-4F3F2DDAC67B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19FBCD-C357-485D-9DED-5D05DAAF0F35}">
      <dgm:prSet phldrT="[Text]"/>
      <dgm:spPr/>
      <dgm:t>
        <a:bodyPr/>
        <a:lstStyle/>
        <a:p>
          <a:r>
            <a:rPr lang="en-US" dirty="0"/>
            <a:t>What surprised you?</a:t>
          </a:r>
        </a:p>
      </dgm:t>
    </dgm:pt>
    <dgm:pt modelId="{3024BC64-ED64-4654-8D5B-5F033C6F7656}" type="parTrans" cxnId="{4916A02E-16ED-443D-9C7B-CE8D6942C725}">
      <dgm:prSet/>
      <dgm:spPr/>
      <dgm:t>
        <a:bodyPr/>
        <a:lstStyle/>
        <a:p>
          <a:endParaRPr lang="en-US"/>
        </a:p>
      </dgm:t>
    </dgm:pt>
    <dgm:pt modelId="{C405EECF-55E5-40E7-B937-9887A04F4672}" type="sibTrans" cxnId="{4916A02E-16ED-443D-9C7B-CE8D6942C725}">
      <dgm:prSet/>
      <dgm:spPr/>
      <dgm:t>
        <a:bodyPr/>
        <a:lstStyle/>
        <a:p>
          <a:endParaRPr lang="en-US"/>
        </a:p>
      </dgm:t>
    </dgm:pt>
    <dgm:pt modelId="{8EF56881-4C90-454C-879B-EC435E4E4460}">
      <dgm:prSet phldrT="[Text]" phldr="1"/>
      <dgm:spPr/>
      <dgm:t>
        <a:bodyPr/>
        <a:lstStyle/>
        <a:p>
          <a:endParaRPr lang="en-US"/>
        </a:p>
      </dgm:t>
    </dgm:pt>
    <dgm:pt modelId="{5AE018C7-0B19-46DA-B73D-DFBDF9B82430}" type="parTrans" cxnId="{E2D3C854-A087-4142-BF68-1A92F0F012C5}">
      <dgm:prSet/>
      <dgm:spPr/>
      <dgm:t>
        <a:bodyPr/>
        <a:lstStyle/>
        <a:p>
          <a:endParaRPr lang="en-US"/>
        </a:p>
      </dgm:t>
    </dgm:pt>
    <dgm:pt modelId="{DD05093D-DB1A-491A-8A5E-E5EF9BC429B1}" type="sibTrans" cxnId="{E2D3C854-A087-4142-BF68-1A92F0F012C5}">
      <dgm:prSet/>
      <dgm:spPr/>
      <dgm:t>
        <a:bodyPr/>
        <a:lstStyle/>
        <a:p>
          <a:endParaRPr lang="en-US"/>
        </a:p>
      </dgm:t>
    </dgm:pt>
    <dgm:pt modelId="{8D5231C2-7E65-45C4-8F9B-B361C8FE7A36}">
      <dgm:prSet phldrT="[Text]"/>
      <dgm:spPr/>
      <dgm:t>
        <a:bodyPr/>
        <a:lstStyle/>
        <a:p>
          <a:r>
            <a:rPr lang="en-US" dirty="0"/>
            <a:t>[Text]</a:t>
          </a:r>
        </a:p>
      </dgm:t>
    </dgm:pt>
    <dgm:pt modelId="{A5024271-68C5-4DC8-BD66-1ABE29C5D88B}" type="parTrans" cxnId="{8D96B7FF-A72D-4F8D-A752-AE2EB9D5889C}">
      <dgm:prSet/>
      <dgm:spPr/>
      <dgm:t>
        <a:bodyPr/>
        <a:lstStyle/>
        <a:p>
          <a:endParaRPr lang="en-US"/>
        </a:p>
      </dgm:t>
    </dgm:pt>
    <dgm:pt modelId="{A32DC1D8-A23B-4DBA-A957-1A48A256AB9D}" type="sibTrans" cxnId="{8D96B7FF-A72D-4F8D-A752-AE2EB9D5889C}">
      <dgm:prSet/>
      <dgm:spPr/>
      <dgm:t>
        <a:bodyPr/>
        <a:lstStyle/>
        <a:p>
          <a:endParaRPr lang="en-US"/>
        </a:p>
      </dgm:t>
    </dgm:pt>
    <dgm:pt modelId="{7B4DD358-8DC4-4D76-8DEF-5AC3938CFEFE}">
      <dgm:prSet phldrT="[Text]"/>
      <dgm:spPr/>
      <dgm:t>
        <a:bodyPr/>
        <a:lstStyle/>
        <a:p>
          <a:r>
            <a:rPr lang="en-US" dirty="0"/>
            <a:t>Where did you get stuck?</a:t>
          </a:r>
        </a:p>
      </dgm:t>
    </dgm:pt>
    <dgm:pt modelId="{8C0587D2-B1CD-4A88-A22F-49908D85C14A}" type="parTrans" cxnId="{32A62D9E-E1A2-49FF-B363-AFAD4399C833}">
      <dgm:prSet/>
      <dgm:spPr/>
      <dgm:t>
        <a:bodyPr/>
        <a:lstStyle/>
        <a:p>
          <a:endParaRPr lang="en-US"/>
        </a:p>
      </dgm:t>
    </dgm:pt>
    <dgm:pt modelId="{02F79C20-AC04-4590-B012-82CE59C51A2E}" type="sibTrans" cxnId="{32A62D9E-E1A2-49FF-B363-AFAD4399C833}">
      <dgm:prSet/>
      <dgm:spPr/>
      <dgm:t>
        <a:bodyPr/>
        <a:lstStyle/>
        <a:p>
          <a:endParaRPr lang="en-US"/>
        </a:p>
      </dgm:t>
    </dgm:pt>
    <dgm:pt modelId="{32682805-05D8-450C-8721-057C78953095}">
      <dgm:prSet phldrT="[Text]"/>
      <dgm:spPr/>
      <dgm:t>
        <a:bodyPr/>
        <a:lstStyle/>
        <a:p>
          <a:r>
            <a:rPr lang="en-US" dirty="0"/>
            <a:t>[Text]</a:t>
          </a:r>
        </a:p>
      </dgm:t>
    </dgm:pt>
    <dgm:pt modelId="{14B77208-EF2B-4266-A44E-4EC5365E239A}" type="parTrans" cxnId="{14D7C351-62F7-451A-9334-D75C98B38F71}">
      <dgm:prSet/>
      <dgm:spPr/>
      <dgm:t>
        <a:bodyPr/>
        <a:lstStyle/>
        <a:p>
          <a:endParaRPr lang="en-US"/>
        </a:p>
      </dgm:t>
    </dgm:pt>
    <dgm:pt modelId="{B2311E4C-277A-4C49-A782-B02CECFCB324}" type="sibTrans" cxnId="{14D7C351-62F7-451A-9334-D75C98B38F71}">
      <dgm:prSet/>
      <dgm:spPr/>
      <dgm:t>
        <a:bodyPr/>
        <a:lstStyle/>
        <a:p>
          <a:endParaRPr lang="en-US"/>
        </a:p>
      </dgm:t>
    </dgm:pt>
    <dgm:pt modelId="{56D6D195-DF82-4E7A-B1CD-60DE614F19AE}">
      <dgm:prSet phldrT="[Text]"/>
      <dgm:spPr/>
      <dgm:t>
        <a:bodyPr/>
        <a:lstStyle/>
        <a:p>
          <a:r>
            <a:rPr lang="en-US" dirty="0"/>
            <a:t>Where would you like help from colleagues?</a:t>
          </a:r>
        </a:p>
      </dgm:t>
    </dgm:pt>
    <dgm:pt modelId="{B5015278-CBDC-493D-AE84-9C2203F2F343}" type="parTrans" cxnId="{6CFA2368-50AA-45B0-A458-75FC7933FED8}">
      <dgm:prSet/>
      <dgm:spPr/>
      <dgm:t>
        <a:bodyPr/>
        <a:lstStyle/>
        <a:p>
          <a:endParaRPr lang="en-US"/>
        </a:p>
      </dgm:t>
    </dgm:pt>
    <dgm:pt modelId="{5A5911C6-9913-464C-94F6-8DA524561D5C}" type="sibTrans" cxnId="{6CFA2368-50AA-45B0-A458-75FC7933FED8}">
      <dgm:prSet/>
      <dgm:spPr/>
      <dgm:t>
        <a:bodyPr/>
        <a:lstStyle/>
        <a:p>
          <a:endParaRPr lang="en-US"/>
        </a:p>
      </dgm:t>
    </dgm:pt>
    <dgm:pt modelId="{56BDD128-B61A-41B4-9FDA-3DA8EE2E8DF3}">
      <dgm:prSet phldrT="[Text]"/>
      <dgm:spPr/>
      <dgm:t>
        <a:bodyPr/>
        <a:lstStyle/>
        <a:p>
          <a:r>
            <a:rPr lang="en-US" dirty="0"/>
            <a:t>[Text]</a:t>
          </a:r>
        </a:p>
      </dgm:t>
    </dgm:pt>
    <dgm:pt modelId="{39788775-A287-4BF9-9308-63E14C6425A4}" type="parTrans" cxnId="{AC112881-89E5-4414-8BDE-D921C3C4D48F}">
      <dgm:prSet/>
      <dgm:spPr/>
      <dgm:t>
        <a:bodyPr/>
        <a:lstStyle/>
        <a:p>
          <a:endParaRPr lang="en-US"/>
        </a:p>
      </dgm:t>
    </dgm:pt>
    <dgm:pt modelId="{9668E06C-1F43-40DB-930E-2A0FF8D674C2}" type="sibTrans" cxnId="{AC112881-89E5-4414-8BDE-D921C3C4D48F}">
      <dgm:prSet/>
      <dgm:spPr/>
      <dgm:t>
        <a:bodyPr/>
        <a:lstStyle/>
        <a:p>
          <a:endParaRPr lang="en-US"/>
        </a:p>
      </dgm:t>
    </dgm:pt>
    <dgm:pt modelId="{17AADDFF-A288-4641-817C-EEC1E07BD161}">
      <dgm:prSet phldrT="[Text]"/>
      <dgm:spPr/>
      <dgm:t>
        <a:bodyPr/>
        <a:lstStyle/>
        <a:p>
          <a:r>
            <a:rPr lang="en-US" dirty="0"/>
            <a:t>[Text]</a:t>
          </a:r>
        </a:p>
      </dgm:t>
    </dgm:pt>
    <dgm:pt modelId="{9E7C5EB7-B7DE-45AF-9FD9-A036F00B0B27}" type="parTrans" cxnId="{BAACE60A-8611-4C41-9C3C-EC6D9E6F7D2E}">
      <dgm:prSet/>
      <dgm:spPr/>
    </dgm:pt>
    <dgm:pt modelId="{B593FC3B-143C-4156-90A5-74FB9D3B4770}" type="sibTrans" cxnId="{BAACE60A-8611-4C41-9C3C-EC6D9E6F7D2E}">
      <dgm:prSet/>
      <dgm:spPr/>
    </dgm:pt>
    <dgm:pt modelId="{CD845E9B-4EE4-4174-820B-9CA128AF38D3}">
      <dgm:prSet phldrT="[Text]"/>
      <dgm:spPr/>
      <dgm:t>
        <a:bodyPr/>
        <a:lstStyle/>
        <a:p>
          <a:r>
            <a:rPr lang="en-US" dirty="0"/>
            <a:t>[Text[</a:t>
          </a:r>
        </a:p>
      </dgm:t>
    </dgm:pt>
    <dgm:pt modelId="{4D0D2C6C-7CFC-43E7-B9D9-BC3AEF344B33}" type="parTrans" cxnId="{45F5059D-CD44-4440-9348-74F755BF273A}">
      <dgm:prSet/>
      <dgm:spPr/>
    </dgm:pt>
    <dgm:pt modelId="{9D694179-DA85-47B1-AC09-201FD16C471C}" type="sibTrans" cxnId="{45F5059D-CD44-4440-9348-74F755BF273A}">
      <dgm:prSet/>
      <dgm:spPr/>
    </dgm:pt>
    <dgm:pt modelId="{E099F7D3-8591-4371-BB85-7C3CB80BB010}" type="pres">
      <dgm:prSet presAssocID="{FFAB5AD5-B5DD-4130-A925-4F3F2DDAC67B}" presName="Name0" presStyleCnt="0">
        <dgm:presLayoutVars>
          <dgm:dir/>
          <dgm:animLvl val="lvl"/>
          <dgm:resizeHandles val="exact"/>
        </dgm:presLayoutVars>
      </dgm:prSet>
      <dgm:spPr/>
    </dgm:pt>
    <dgm:pt modelId="{4290DF92-FECA-41EE-927F-7D50A931E30A}" type="pres">
      <dgm:prSet presAssocID="{CE19FBCD-C357-485D-9DED-5D05DAAF0F35}" presName="linNode" presStyleCnt="0"/>
      <dgm:spPr/>
    </dgm:pt>
    <dgm:pt modelId="{7D5D15EA-BF58-4F94-B124-83F550AE2710}" type="pres">
      <dgm:prSet presAssocID="{CE19FBCD-C357-485D-9DED-5D05DAAF0F35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17418FC7-70BB-403C-A5A8-ED91491DEDC2}" type="pres">
      <dgm:prSet presAssocID="{CE19FBCD-C357-485D-9DED-5D05DAAF0F35}" presName="descendantText" presStyleLbl="alignAccFollowNode1" presStyleIdx="0" presStyleCnt="3">
        <dgm:presLayoutVars>
          <dgm:bulletEnabled val="1"/>
        </dgm:presLayoutVars>
      </dgm:prSet>
      <dgm:spPr/>
    </dgm:pt>
    <dgm:pt modelId="{81D2D77F-3FAA-4124-81A2-BA4B32E5E9B2}" type="pres">
      <dgm:prSet presAssocID="{C405EECF-55E5-40E7-B937-9887A04F4672}" presName="sp" presStyleCnt="0"/>
      <dgm:spPr/>
    </dgm:pt>
    <dgm:pt modelId="{9097716D-9817-4155-9D4C-E6FD0DD4B74E}" type="pres">
      <dgm:prSet presAssocID="{7B4DD358-8DC4-4D76-8DEF-5AC3938CFEFE}" presName="linNode" presStyleCnt="0"/>
      <dgm:spPr/>
    </dgm:pt>
    <dgm:pt modelId="{F595CDF0-576D-4344-9889-E8229355C189}" type="pres">
      <dgm:prSet presAssocID="{7B4DD358-8DC4-4D76-8DEF-5AC3938CFEF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794C674C-D9F3-453B-B173-E01E234AF4AB}" type="pres">
      <dgm:prSet presAssocID="{7B4DD358-8DC4-4D76-8DEF-5AC3938CFEFE}" presName="descendantText" presStyleLbl="alignAccFollowNode1" presStyleIdx="1" presStyleCnt="3">
        <dgm:presLayoutVars>
          <dgm:bulletEnabled val="1"/>
        </dgm:presLayoutVars>
      </dgm:prSet>
      <dgm:spPr/>
    </dgm:pt>
    <dgm:pt modelId="{00EADC01-57EA-4481-9FEE-1D5F9AFCFA83}" type="pres">
      <dgm:prSet presAssocID="{02F79C20-AC04-4590-B012-82CE59C51A2E}" presName="sp" presStyleCnt="0"/>
      <dgm:spPr/>
    </dgm:pt>
    <dgm:pt modelId="{1F6890EF-DEBB-436E-A76F-D20DDE089540}" type="pres">
      <dgm:prSet presAssocID="{56D6D195-DF82-4E7A-B1CD-60DE614F19AE}" presName="linNode" presStyleCnt="0"/>
      <dgm:spPr/>
    </dgm:pt>
    <dgm:pt modelId="{D21A75AC-F0E2-4B9C-A2D7-AC2185780F7D}" type="pres">
      <dgm:prSet presAssocID="{56D6D195-DF82-4E7A-B1CD-60DE614F19AE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89AC70DA-F15F-47B0-AC3E-F661FBFF279B}" type="pres">
      <dgm:prSet presAssocID="{56D6D195-DF82-4E7A-B1CD-60DE614F19AE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BAACE60A-8611-4C41-9C3C-EC6D9E6F7D2E}" srcId="{7B4DD358-8DC4-4D76-8DEF-5AC3938CFEFE}" destId="{17AADDFF-A288-4641-817C-EEC1E07BD161}" srcOrd="1" destOrd="0" parTransId="{9E7C5EB7-B7DE-45AF-9FD9-A036F00B0B27}" sibTransId="{B593FC3B-143C-4156-90A5-74FB9D3B4770}"/>
    <dgm:cxn modelId="{C8F6290B-CD1B-41B4-B002-F5CE3906794B}" type="presOf" srcId="{FFAB5AD5-B5DD-4130-A925-4F3F2DDAC67B}" destId="{E099F7D3-8591-4371-BB85-7C3CB80BB010}" srcOrd="0" destOrd="0" presId="urn:microsoft.com/office/officeart/2005/8/layout/vList5"/>
    <dgm:cxn modelId="{56F24F13-1C88-4315-AD94-C7F97AAFBFA1}" type="presOf" srcId="{17AADDFF-A288-4641-817C-EEC1E07BD161}" destId="{794C674C-D9F3-453B-B173-E01E234AF4AB}" srcOrd="0" destOrd="1" presId="urn:microsoft.com/office/officeart/2005/8/layout/vList5"/>
    <dgm:cxn modelId="{7B80EA22-2AED-41AA-8179-47699C96D04A}" type="presOf" srcId="{8D5231C2-7E65-45C4-8F9B-B361C8FE7A36}" destId="{17418FC7-70BB-403C-A5A8-ED91491DEDC2}" srcOrd="0" destOrd="1" presId="urn:microsoft.com/office/officeart/2005/8/layout/vList5"/>
    <dgm:cxn modelId="{4916A02E-16ED-443D-9C7B-CE8D6942C725}" srcId="{FFAB5AD5-B5DD-4130-A925-4F3F2DDAC67B}" destId="{CE19FBCD-C357-485D-9DED-5D05DAAF0F35}" srcOrd="0" destOrd="0" parTransId="{3024BC64-ED64-4654-8D5B-5F033C6F7656}" sibTransId="{C405EECF-55E5-40E7-B937-9887A04F4672}"/>
    <dgm:cxn modelId="{D5472B40-6887-41FC-85D2-C9AD1B4FC2FA}" type="presOf" srcId="{32682805-05D8-450C-8721-057C78953095}" destId="{794C674C-D9F3-453B-B173-E01E234AF4AB}" srcOrd="0" destOrd="0" presId="urn:microsoft.com/office/officeart/2005/8/layout/vList5"/>
    <dgm:cxn modelId="{6CFA2368-50AA-45B0-A458-75FC7933FED8}" srcId="{FFAB5AD5-B5DD-4130-A925-4F3F2DDAC67B}" destId="{56D6D195-DF82-4E7A-B1CD-60DE614F19AE}" srcOrd="2" destOrd="0" parTransId="{B5015278-CBDC-493D-AE84-9C2203F2F343}" sibTransId="{5A5911C6-9913-464C-94F6-8DA524561D5C}"/>
    <dgm:cxn modelId="{14D7C351-62F7-451A-9334-D75C98B38F71}" srcId="{7B4DD358-8DC4-4D76-8DEF-5AC3938CFEFE}" destId="{32682805-05D8-450C-8721-057C78953095}" srcOrd="0" destOrd="0" parTransId="{14B77208-EF2B-4266-A44E-4EC5365E239A}" sibTransId="{B2311E4C-277A-4C49-A782-B02CECFCB324}"/>
    <dgm:cxn modelId="{8C496554-4AD3-41DA-9F04-334BEE5D3CAA}" type="presOf" srcId="{CD845E9B-4EE4-4174-820B-9CA128AF38D3}" destId="{89AC70DA-F15F-47B0-AC3E-F661FBFF279B}" srcOrd="0" destOrd="1" presId="urn:microsoft.com/office/officeart/2005/8/layout/vList5"/>
    <dgm:cxn modelId="{E2D3C854-A087-4142-BF68-1A92F0F012C5}" srcId="{CE19FBCD-C357-485D-9DED-5D05DAAF0F35}" destId="{8EF56881-4C90-454C-879B-EC435E4E4460}" srcOrd="0" destOrd="0" parTransId="{5AE018C7-0B19-46DA-B73D-DFBDF9B82430}" sibTransId="{DD05093D-DB1A-491A-8A5E-E5EF9BC429B1}"/>
    <dgm:cxn modelId="{C4623276-704D-4B34-B525-CEC27628BBBE}" type="presOf" srcId="{8EF56881-4C90-454C-879B-EC435E4E4460}" destId="{17418FC7-70BB-403C-A5A8-ED91491DEDC2}" srcOrd="0" destOrd="0" presId="urn:microsoft.com/office/officeart/2005/8/layout/vList5"/>
    <dgm:cxn modelId="{E8F22B7A-469D-4CCD-9F30-F9359C77F680}" type="presOf" srcId="{7B4DD358-8DC4-4D76-8DEF-5AC3938CFEFE}" destId="{F595CDF0-576D-4344-9889-E8229355C189}" srcOrd="0" destOrd="0" presId="urn:microsoft.com/office/officeart/2005/8/layout/vList5"/>
    <dgm:cxn modelId="{AC112881-89E5-4414-8BDE-D921C3C4D48F}" srcId="{56D6D195-DF82-4E7A-B1CD-60DE614F19AE}" destId="{56BDD128-B61A-41B4-9FDA-3DA8EE2E8DF3}" srcOrd="0" destOrd="0" parTransId="{39788775-A287-4BF9-9308-63E14C6425A4}" sibTransId="{9668E06C-1F43-40DB-930E-2A0FF8D674C2}"/>
    <dgm:cxn modelId="{45F5059D-CD44-4440-9348-74F755BF273A}" srcId="{56D6D195-DF82-4E7A-B1CD-60DE614F19AE}" destId="{CD845E9B-4EE4-4174-820B-9CA128AF38D3}" srcOrd="1" destOrd="0" parTransId="{4D0D2C6C-7CFC-43E7-B9D9-BC3AEF344B33}" sibTransId="{9D694179-DA85-47B1-AC09-201FD16C471C}"/>
    <dgm:cxn modelId="{32A62D9E-E1A2-49FF-B363-AFAD4399C833}" srcId="{FFAB5AD5-B5DD-4130-A925-4F3F2DDAC67B}" destId="{7B4DD358-8DC4-4D76-8DEF-5AC3938CFEFE}" srcOrd="1" destOrd="0" parTransId="{8C0587D2-B1CD-4A88-A22F-49908D85C14A}" sibTransId="{02F79C20-AC04-4590-B012-82CE59C51A2E}"/>
    <dgm:cxn modelId="{E3899EAD-93EE-41D6-B187-414704212972}" type="presOf" srcId="{56D6D195-DF82-4E7A-B1CD-60DE614F19AE}" destId="{D21A75AC-F0E2-4B9C-A2D7-AC2185780F7D}" srcOrd="0" destOrd="0" presId="urn:microsoft.com/office/officeart/2005/8/layout/vList5"/>
    <dgm:cxn modelId="{7E5192BC-F558-4412-A2D3-0A6B91D49718}" type="presOf" srcId="{56BDD128-B61A-41B4-9FDA-3DA8EE2E8DF3}" destId="{89AC70DA-F15F-47B0-AC3E-F661FBFF279B}" srcOrd="0" destOrd="0" presId="urn:microsoft.com/office/officeart/2005/8/layout/vList5"/>
    <dgm:cxn modelId="{2DB324CD-1A10-464A-A95F-199233F2C2AE}" type="presOf" srcId="{CE19FBCD-C357-485D-9DED-5D05DAAF0F35}" destId="{7D5D15EA-BF58-4F94-B124-83F550AE2710}" srcOrd="0" destOrd="0" presId="urn:microsoft.com/office/officeart/2005/8/layout/vList5"/>
    <dgm:cxn modelId="{8D96B7FF-A72D-4F8D-A752-AE2EB9D5889C}" srcId="{CE19FBCD-C357-485D-9DED-5D05DAAF0F35}" destId="{8D5231C2-7E65-45C4-8F9B-B361C8FE7A36}" srcOrd="1" destOrd="0" parTransId="{A5024271-68C5-4DC8-BD66-1ABE29C5D88B}" sibTransId="{A32DC1D8-A23B-4DBA-A957-1A48A256AB9D}"/>
    <dgm:cxn modelId="{46668953-1123-4CBA-BCE0-F7C0B54C141B}" type="presParOf" srcId="{E099F7D3-8591-4371-BB85-7C3CB80BB010}" destId="{4290DF92-FECA-41EE-927F-7D50A931E30A}" srcOrd="0" destOrd="0" presId="urn:microsoft.com/office/officeart/2005/8/layout/vList5"/>
    <dgm:cxn modelId="{0BF668C4-1AD2-4192-A259-E339D0A03207}" type="presParOf" srcId="{4290DF92-FECA-41EE-927F-7D50A931E30A}" destId="{7D5D15EA-BF58-4F94-B124-83F550AE2710}" srcOrd="0" destOrd="0" presId="urn:microsoft.com/office/officeart/2005/8/layout/vList5"/>
    <dgm:cxn modelId="{4914AB1A-228B-476B-9080-48A100FE36B0}" type="presParOf" srcId="{4290DF92-FECA-41EE-927F-7D50A931E30A}" destId="{17418FC7-70BB-403C-A5A8-ED91491DEDC2}" srcOrd="1" destOrd="0" presId="urn:microsoft.com/office/officeart/2005/8/layout/vList5"/>
    <dgm:cxn modelId="{321FDB26-9D2A-40C0-BB0C-0E43DFB41BAE}" type="presParOf" srcId="{E099F7D3-8591-4371-BB85-7C3CB80BB010}" destId="{81D2D77F-3FAA-4124-81A2-BA4B32E5E9B2}" srcOrd="1" destOrd="0" presId="urn:microsoft.com/office/officeart/2005/8/layout/vList5"/>
    <dgm:cxn modelId="{3B16AF09-1A84-433F-8FC4-5CB2DF1C7120}" type="presParOf" srcId="{E099F7D3-8591-4371-BB85-7C3CB80BB010}" destId="{9097716D-9817-4155-9D4C-E6FD0DD4B74E}" srcOrd="2" destOrd="0" presId="urn:microsoft.com/office/officeart/2005/8/layout/vList5"/>
    <dgm:cxn modelId="{5BD95336-6479-4A04-8591-25895A06AB2D}" type="presParOf" srcId="{9097716D-9817-4155-9D4C-E6FD0DD4B74E}" destId="{F595CDF0-576D-4344-9889-E8229355C189}" srcOrd="0" destOrd="0" presId="urn:microsoft.com/office/officeart/2005/8/layout/vList5"/>
    <dgm:cxn modelId="{92FD8A30-5602-4E75-93DA-AB35C2B62A0C}" type="presParOf" srcId="{9097716D-9817-4155-9D4C-E6FD0DD4B74E}" destId="{794C674C-D9F3-453B-B173-E01E234AF4AB}" srcOrd="1" destOrd="0" presId="urn:microsoft.com/office/officeart/2005/8/layout/vList5"/>
    <dgm:cxn modelId="{8042668B-64DB-4906-A68A-1A8C3321C7B1}" type="presParOf" srcId="{E099F7D3-8591-4371-BB85-7C3CB80BB010}" destId="{00EADC01-57EA-4481-9FEE-1D5F9AFCFA83}" srcOrd="3" destOrd="0" presId="urn:microsoft.com/office/officeart/2005/8/layout/vList5"/>
    <dgm:cxn modelId="{C4EBB976-ECDF-472C-A9C2-875E0D420E28}" type="presParOf" srcId="{E099F7D3-8591-4371-BB85-7C3CB80BB010}" destId="{1F6890EF-DEBB-436E-A76F-D20DDE089540}" srcOrd="4" destOrd="0" presId="urn:microsoft.com/office/officeart/2005/8/layout/vList5"/>
    <dgm:cxn modelId="{3774C618-06DC-4189-A305-7C932A5FE7A3}" type="presParOf" srcId="{1F6890EF-DEBB-436E-A76F-D20DDE089540}" destId="{D21A75AC-F0E2-4B9C-A2D7-AC2185780F7D}" srcOrd="0" destOrd="0" presId="urn:microsoft.com/office/officeart/2005/8/layout/vList5"/>
    <dgm:cxn modelId="{2136E63A-B991-4224-AC12-D960C106520F}" type="presParOf" srcId="{1F6890EF-DEBB-436E-A76F-D20DDE089540}" destId="{89AC70DA-F15F-47B0-AC3E-F661FBFF279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E0BD6E-E0EB-468F-8C8F-3E1453D11727}">
      <dsp:nvSpPr>
        <dsp:cNvPr id="0" name=""/>
        <dsp:cNvSpPr/>
      </dsp:nvSpPr>
      <dsp:spPr>
        <a:xfrm>
          <a:off x="0" y="0"/>
          <a:ext cx="8128000" cy="16933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Beginning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Hook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Introduce people, place, time, reason</a:t>
          </a:r>
        </a:p>
      </dsp:txBody>
      <dsp:txXfrm>
        <a:off x="1794933" y="0"/>
        <a:ext cx="6333066" cy="1693333"/>
      </dsp:txXfrm>
    </dsp:sp>
    <dsp:sp modelId="{101880A9-FD6B-4BDF-8DFA-FFE328A6FEE4}">
      <dsp:nvSpPr>
        <dsp:cNvPr id="0" name=""/>
        <dsp:cNvSpPr/>
      </dsp:nvSpPr>
      <dsp:spPr>
        <a:xfrm>
          <a:off x="169333" y="169333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74F5F-0B34-472E-A5A7-68C977BF9684}">
      <dsp:nvSpPr>
        <dsp:cNvPr id="0" name=""/>
        <dsp:cNvSpPr/>
      </dsp:nvSpPr>
      <dsp:spPr>
        <a:xfrm>
          <a:off x="0" y="1862666"/>
          <a:ext cx="8128000" cy="16933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Middle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Challenge or struggle</a:t>
          </a:r>
        </a:p>
      </dsp:txBody>
      <dsp:txXfrm>
        <a:off x="1794933" y="1862666"/>
        <a:ext cx="6333066" cy="1693333"/>
      </dsp:txXfrm>
    </dsp:sp>
    <dsp:sp modelId="{B819F8D1-485F-4AFC-8531-B42DB14FBA65}">
      <dsp:nvSpPr>
        <dsp:cNvPr id="0" name=""/>
        <dsp:cNvSpPr/>
      </dsp:nvSpPr>
      <dsp:spPr>
        <a:xfrm>
          <a:off x="169333" y="2032000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F6788E-5BDD-41D7-BA7C-3D19E47F7F9B}">
      <dsp:nvSpPr>
        <dsp:cNvPr id="0" name=""/>
        <dsp:cNvSpPr/>
      </dsp:nvSpPr>
      <dsp:spPr>
        <a:xfrm>
          <a:off x="0" y="3725333"/>
          <a:ext cx="8128000" cy="169333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End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Resolution or solution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Make a conclusion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Call to action</a:t>
          </a:r>
        </a:p>
      </dsp:txBody>
      <dsp:txXfrm>
        <a:off x="1794933" y="3725333"/>
        <a:ext cx="6333066" cy="1693333"/>
      </dsp:txXfrm>
    </dsp:sp>
    <dsp:sp modelId="{1B746A07-3E92-46EC-B4DD-44E3AFAD2C8C}">
      <dsp:nvSpPr>
        <dsp:cNvPr id="0" name=""/>
        <dsp:cNvSpPr/>
      </dsp:nvSpPr>
      <dsp:spPr>
        <a:xfrm>
          <a:off x="169333" y="3894666"/>
          <a:ext cx="1625600" cy="135466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1901C8-57E0-4CF5-A3AC-01AB36C0E43F}">
      <dsp:nvSpPr>
        <dsp:cNvPr id="0" name=""/>
        <dsp:cNvSpPr/>
      </dsp:nvSpPr>
      <dsp:spPr>
        <a:xfrm rot="5400000">
          <a:off x="7006765" y="-2800775"/>
          <a:ext cx="1267941" cy="71912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</dsp:txBody>
      <dsp:txXfrm rot="-5400000">
        <a:off x="4045095" y="222791"/>
        <a:ext cx="7129385" cy="1144149"/>
      </dsp:txXfrm>
    </dsp:sp>
    <dsp:sp modelId="{3606733E-CE0F-47DF-9395-C19481A09E04}">
      <dsp:nvSpPr>
        <dsp:cNvPr id="0" name=""/>
        <dsp:cNvSpPr/>
      </dsp:nvSpPr>
      <dsp:spPr>
        <a:xfrm>
          <a:off x="0" y="2401"/>
          <a:ext cx="4045095" cy="1584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What did you set out to do?</a:t>
          </a:r>
        </a:p>
      </dsp:txBody>
      <dsp:txXfrm>
        <a:off x="77370" y="79771"/>
        <a:ext cx="3890355" cy="1430186"/>
      </dsp:txXfrm>
    </dsp:sp>
    <dsp:sp modelId="{D352624E-2653-4DDD-85F2-037B54DC0E2C}">
      <dsp:nvSpPr>
        <dsp:cNvPr id="0" name=""/>
        <dsp:cNvSpPr/>
      </dsp:nvSpPr>
      <dsp:spPr>
        <a:xfrm rot="5400000">
          <a:off x="7006765" y="-1136603"/>
          <a:ext cx="1267941" cy="71912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/>
        </a:p>
      </dsp:txBody>
      <dsp:txXfrm rot="-5400000">
        <a:off x="4045095" y="1886963"/>
        <a:ext cx="7129385" cy="1144149"/>
      </dsp:txXfrm>
    </dsp:sp>
    <dsp:sp modelId="{3BF5BE0A-9BFB-4B50-9685-F816FFDBC38C}">
      <dsp:nvSpPr>
        <dsp:cNvPr id="0" name=""/>
        <dsp:cNvSpPr/>
      </dsp:nvSpPr>
      <dsp:spPr>
        <a:xfrm>
          <a:off x="0" y="1666574"/>
          <a:ext cx="4045095" cy="1584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What are some of your accomplishments?</a:t>
          </a:r>
          <a:r>
            <a:rPr lang="en-US" sz="3000" kern="1200" dirty="0">
              <a:latin typeface="Source Serif Pro" panose="02020603050405020304"/>
            </a:rPr>
            <a:t> </a:t>
          </a:r>
          <a:endParaRPr lang="en-US" sz="3000" kern="1200" dirty="0"/>
        </a:p>
      </dsp:txBody>
      <dsp:txXfrm>
        <a:off x="77370" y="1743944"/>
        <a:ext cx="3890355" cy="1430186"/>
      </dsp:txXfrm>
    </dsp:sp>
    <dsp:sp modelId="{D9B5D767-CB08-4C84-ABCA-B4548DDB452C}">
      <dsp:nvSpPr>
        <dsp:cNvPr id="0" name=""/>
        <dsp:cNvSpPr/>
      </dsp:nvSpPr>
      <dsp:spPr>
        <a:xfrm rot="5400000">
          <a:off x="7006765" y="527569"/>
          <a:ext cx="1267941" cy="71912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[Text]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[Text]</a:t>
          </a:r>
        </a:p>
      </dsp:txBody>
      <dsp:txXfrm rot="-5400000">
        <a:off x="4045095" y="3551135"/>
        <a:ext cx="7129385" cy="1144149"/>
      </dsp:txXfrm>
    </dsp:sp>
    <dsp:sp modelId="{F595CDF0-576D-4344-9889-E8229355C189}">
      <dsp:nvSpPr>
        <dsp:cNvPr id="0" name=""/>
        <dsp:cNvSpPr/>
      </dsp:nvSpPr>
      <dsp:spPr>
        <a:xfrm>
          <a:off x="0" y="3330747"/>
          <a:ext cx="4045095" cy="1584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Source Serif Pro" panose="02020603050405020304"/>
            </a:rPr>
            <a:t>Which team member would you recognize?</a:t>
          </a:r>
          <a:endParaRPr lang="en-US" sz="3000" kern="1200" dirty="0"/>
        </a:p>
      </dsp:txBody>
      <dsp:txXfrm>
        <a:off x="77370" y="3408117"/>
        <a:ext cx="3890355" cy="14301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418FC7-70BB-403C-A5A8-ED91491DEDC2}">
      <dsp:nvSpPr>
        <dsp:cNvPr id="0" name=""/>
        <dsp:cNvSpPr/>
      </dsp:nvSpPr>
      <dsp:spPr>
        <a:xfrm rot="5400000">
          <a:off x="7006765" y="-2800775"/>
          <a:ext cx="1267941" cy="71912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[Text]</a:t>
          </a:r>
        </a:p>
      </dsp:txBody>
      <dsp:txXfrm rot="-5400000">
        <a:off x="4045095" y="222791"/>
        <a:ext cx="7129385" cy="1144149"/>
      </dsp:txXfrm>
    </dsp:sp>
    <dsp:sp modelId="{7D5D15EA-BF58-4F94-B124-83F550AE2710}">
      <dsp:nvSpPr>
        <dsp:cNvPr id="0" name=""/>
        <dsp:cNvSpPr/>
      </dsp:nvSpPr>
      <dsp:spPr>
        <a:xfrm>
          <a:off x="0" y="2401"/>
          <a:ext cx="4045095" cy="1584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What surprised you?</a:t>
          </a:r>
        </a:p>
      </dsp:txBody>
      <dsp:txXfrm>
        <a:off x="77370" y="79771"/>
        <a:ext cx="3890355" cy="1430186"/>
      </dsp:txXfrm>
    </dsp:sp>
    <dsp:sp modelId="{794C674C-D9F3-453B-B173-E01E234AF4AB}">
      <dsp:nvSpPr>
        <dsp:cNvPr id="0" name=""/>
        <dsp:cNvSpPr/>
      </dsp:nvSpPr>
      <dsp:spPr>
        <a:xfrm rot="5400000">
          <a:off x="7006765" y="-1136603"/>
          <a:ext cx="1267941" cy="71912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[Text]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[Text]</a:t>
          </a:r>
        </a:p>
      </dsp:txBody>
      <dsp:txXfrm rot="-5400000">
        <a:off x="4045095" y="1886963"/>
        <a:ext cx="7129385" cy="1144149"/>
      </dsp:txXfrm>
    </dsp:sp>
    <dsp:sp modelId="{F595CDF0-576D-4344-9889-E8229355C189}">
      <dsp:nvSpPr>
        <dsp:cNvPr id="0" name=""/>
        <dsp:cNvSpPr/>
      </dsp:nvSpPr>
      <dsp:spPr>
        <a:xfrm>
          <a:off x="0" y="1666574"/>
          <a:ext cx="4045095" cy="1584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Where did you get stuck?</a:t>
          </a:r>
        </a:p>
      </dsp:txBody>
      <dsp:txXfrm>
        <a:off x="77370" y="1743944"/>
        <a:ext cx="3890355" cy="1430186"/>
      </dsp:txXfrm>
    </dsp:sp>
    <dsp:sp modelId="{89AC70DA-F15F-47B0-AC3E-F661FBFF279B}">
      <dsp:nvSpPr>
        <dsp:cNvPr id="0" name=""/>
        <dsp:cNvSpPr/>
      </dsp:nvSpPr>
      <dsp:spPr>
        <a:xfrm rot="5400000">
          <a:off x="7006765" y="527569"/>
          <a:ext cx="1267941" cy="719128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[Text]</a:t>
          </a: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[Text[</a:t>
          </a:r>
        </a:p>
      </dsp:txBody>
      <dsp:txXfrm rot="-5400000">
        <a:off x="4045095" y="3551135"/>
        <a:ext cx="7129385" cy="1144149"/>
      </dsp:txXfrm>
    </dsp:sp>
    <dsp:sp modelId="{D21A75AC-F0E2-4B9C-A2D7-AC2185780F7D}">
      <dsp:nvSpPr>
        <dsp:cNvPr id="0" name=""/>
        <dsp:cNvSpPr/>
      </dsp:nvSpPr>
      <dsp:spPr>
        <a:xfrm>
          <a:off x="0" y="3330747"/>
          <a:ext cx="4045095" cy="158492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Where would you like help from colleagues?</a:t>
          </a:r>
        </a:p>
      </dsp:txBody>
      <dsp:txXfrm>
        <a:off x="77370" y="3408117"/>
        <a:ext cx="3890355" cy="14301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1CBB02-022B-42BE-834A-99EB8BC3BCB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36DB8-2645-4555-AF80-E86B5739DDE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61BD3-DA87-4A99-BE79-7D11E6F0D515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80251-A993-4F6D-95A4-16E9F3933EE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720FB-E5B5-46AD-A50E-5BB1C5832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2D46D-774A-4CCA-9B56-6C7125C3691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02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57CCB-70DD-5341-B1D1-72283B2846E6}" type="datetimeFigureOut">
              <a:rPr lang="en-US" smtClean="0"/>
              <a:t>9/21/2021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454C27-286C-B84B-92C0-69DBC47CBDD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956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54C27-286C-B84B-92C0-69DBC47CBDD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4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many reasons, to share information, to learn, to teach, to get away &amp; connect with others, to nurture and soothe, to make ideas stick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65C8F-6D68-45AB-AECE-41B44CA5B02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52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65C8F-6D68-45AB-AECE-41B44CA5B0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27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s://fonts.google.com/specimen/Source+Serif+Pro?query=source+serif" TargetMode="External"/><Relationship Id="rId4" Type="http://schemas.openxmlformats.org/officeDocument/2006/relationships/hyperlink" Target="https://fonts.google.com/specimen/Work+Sans?query=work+san" TargetMode="Externa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hyperlink" Target="mailto:jrgarcia@pbgh.org" TargetMode="External"/><Relationship Id="rId13" Type="http://schemas.openxmlformats.org/officeDocument/2006/relationships/image" Target="../media/image11.jpg"/><Relationship Id="rId3" Type="http://schemas.openxmlformats.org/officeDocument/2006/relationships/hyperlink" Target="mailto:probertson@pbgh.org" TargetMode="External"/><Relationship Id="rId7" Type="http://schemas.openxmlformats.org/officeDocument/2006/relationships/hyperlink" Target="mailto:kmody@pbgh.org" TargetMode="External"/><Relationship Id="rId12" Type="http://schemas.openxmlformats.org/officeDocument/2006/relationships/image" Target="../media/image10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hyperlink" Target="mailto:jordonez@pbgh.org" TargetMode="External"/><Relationship Id="rId11" Type="http://schemas.openxmlformats.org/officeDocument/2006/relationships/image" Target="../media/image9.jpg"/><Relationship Id="rId5" Type="http://schemas.openxmlformats.org/officeDocument/2006/relationships/hyperlink" Target="mailto:elind@pbgh.org" TargetMode="External"/><Relationship Id="rId10" Type="http://schemas.openxmlformats.org/officeDocument/2006/relationships/image" Target="../media/image8.jpg"/><Relationship Id="rId4" Type="http://schemas.openxmlformats.org/officeDocument/2006/relationships/hyperlink" Target="mailto:mau@pbgh.org" TargetMode="External"/><Relationship Id="rId9" Type="http://schemas.openxmlformats.org/officeDocument/2006/relationships/image" Target="../media/image7.jpg"/><Relationship Id="rId14" Type="http://schemas.openxmlformats.org/officeDocument/2006/relationships/image" Target="../media/image12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82450A91-3DE9-460D-B232-5841D7518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525"/>
          <a:stretch/>
        </p:blipFill>
        <p:spPr>
          <a:xfrm>
            <a:off x="0" y="-23396"/>
            <a:ext cx="7609980" cy="69047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A4737D-FCC8-974E-9422-EBAA8AB9C0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95000"/>
          </a:blip>
          <a:stretch>
            <a:fillRect/>
          </a:stretch>
        </p:blipFill>
        <p:spPr>
          <a:xfrm>
            <a:off x="5942671" y="264581"/>
            <a:ext cx="5903124" cy="6317827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6147AB-EA55-A04E-B208-2B0D188271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074A7B9-1C13-B24B-87C1-39A34AFD99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8467" y="3572933"/>
            <a:ext cx="4902200" cy="107526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1F5F2EBD-2B86-F74E-A60D-A6AF107F456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357939" y="463128"/>
            <a:ext cx="4902200" cy="406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date here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8EE99A3-184E-A948-94A5-C5B30F5D0A47}"/>
              </a:ext>
            </a:extLst>
          </p:cNvPr>
          <p:cNvCxnSpPr>
            <a:cxnSpLocks/>
          </p:cNvCxnSpPr>
          <p:nvPr userDrawn="1"/>
        </p:nvCxnSpPr>
        <p:spPr>
          <a:xfrm>
            <a:off x="6357938" y="3479946"/>
            <a:ext cx="4902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3A2D698-10F6-ED4F-A169-FC795BFE18A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4557" y="5704810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0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9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15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07F4A-0C9D-7E45-AC1E-0434BF8284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254511"/>
            <a:ext cx="10515600" cy="4922451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19D5EA-A5B6-1E45-B18E-AC06C66BEF2B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32801959-2E8D-574D-914E-E39B1D7CB123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3F7369C-8BFC-9742-8CF4-216BFAC90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5448C2-C220-6044-9C00-5046E81C0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52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and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CC2EEED-E6FF-A148-A273-4FD4A350C74C}"/>
              </a:ext>
            </a:extLst>
          </p:cNvPr>
          <p:cNvSpPr/>
          <p:nvPr/>
        </p:nvSpPr>
        <p:spPr>
          <a:xfrm>
            <a:off x="837554" y="1802819"/>
            <a:ext cx="3929592" cy="20643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3CFB2EC-A797-A04D-9D4B-8E324CD1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31" y="5454988"/>
            <a:ext cx="5885982" cy="663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1C48651-F79F-0D41-A1A4-A14FF977E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498" y="4385519"/>
            <a:ext cx="5885985" cy="68997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41A3BAC6-87A5-2B4F-B841-E58AEA7EE3ED}"/>
              </a:ext>
            </a:extLst>
          </p:cNvPr>
          <p:cNvSpPr/>
          <p:nvPr/>
        </p:nvSpPr>
        <p:spPr>
          <a:xfrm>
            <a:off x="838200" y="5356219"/>
            <a:ext cx="1494925" cy="820276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A8E7DF59-83D6-4D42-89B3-DBF16C17ED2E}"/>
              </a:ext>
            </a:extLst>
          </p:cNvPr>
          <p:cNvSpPr/>
          <p:nvPr/>
        </p:nvSpPr>
        <p:spPr>
          <a:xfrm>
            <a:off x="5690573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DBC41571-228C-424E-B7AD-EA9E3740DF0C}"/>
              </a:ext>
            </a:extLst>
          </p:cNvPr>
          <p:cNvSpPr/>
          <p:nvPr/>
        </p:nvSpPr>
        <p:spPr>
          <a:xfrm>
            <a:off x="6564461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4F730D7-131A-8540-B910-9532584DB068}"/>
              </a:ext>
            </a:extLst>
          </p:cNvPr>
          <p:cNvSpPr/>
          <p:nvPr/>
        </p:nvSpPr>
        <p:spPr>
          <a:xfrm>
            <a:off x="7438349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AF329D3E-3907-9E4D-9E17-EAEA0FA52B55}"/>
              </a:ext>
            </a:extLst>
          </p:cNvPr>
          <p:cNvSpPr/>
          <p:nvPr/>
        </p:nvSpPr>
        <p:spPr>
          <a:xfrm>
            <a:off x="8312237" y="2133612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73D0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5231FA39-9EE1-2542-A60F-64CB36568CAB}"/>
              </a:ext>
            </a:extLst>
          </p:cNvPr>
          <p:cNvSpPr/>
          <p:nvPr/>
        </p:nvSpPr>
        <p:spPr>
          <a:xfrm>
            <a:off x="6564461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110C7D6E-C4CD-C840-AAD8-8F396EF64FD1}"/>
              </a:ext>
            </a:extLst>
          </p:cNvPr>
          <p:cNvSpPr/>
          <p:nvPr/>
        </p:nvSpPr>
        <p:spPr>
          <a:xfrm>
            <a:off x="7438349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rgbClr val="988E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8828E31-044C-B941-AC37-4D363E2B73AE}"/>
              </a:ext>
            </a:extLst>
          </p:cNvPr>
          <p:cNvSpPr/>
          <p:nvPr/>
        </p:nvSpPr>
        <p:spPr>
          <a:xfrm>
            <a:off x="8312237" y="2891754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E953F9-ECB2-E04E-A448-4EB76B784E2B}"/>
              </a:ext>
            </a:extLst>
          </p:cNvPr>
          <p:cNvGrpSpPr/>
          <p:nvPr/>
        </p:nvGrpSpPr>
        <p:grpSpPr>
          <a:xfrm>
            <a:off x="9646926" y="2133613"/>
            <a:ext cx="1059255" cy="1285914"/>
            <a:chOff x="8854926" y="1894905"/>
            <a:chExt cx="2238510" cy="2717505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EB0AE51-D7DD-8B4E-A58F-9F82D5788EDF}"/>
                </a:ext>
              </a:extLst>
            </p:cNvPr>
            <p:cNvSpPr/>
            <p:nvPr/>
          </p:nvSpPr>
          <p:spPr>
            <a:xfrm>
              <a:off x="8854926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BA7B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8985C42-2DF4-124A-8BFB-E59F9A4CFD76}"/>
                </a:ext>
              </a:extLst>
            </p:cNvPr>
            <p:cNvSpPr/>
            <p:nvPr/>
          </p:nvSpPr>
          <p:spPr>
            <a:xfrm>
              <a:off x="972881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8A0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536B83E-2317-E242-9CCD-7B75B38F2C19}"/>
                </a:ext>
              </a:extLst>
            </p:cNvPr>
            <p:cNvSpPr/>
            <p:nvPr/>
          </p:nvSpPr>
          <p:spPr>
            <a:xfrm>
              <a:off x="10602704" y="1894905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DC6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C0080AB-381E-0F44-BA91-F401511B907D}"/>
                </a:ext>
              </a:extLst>
            </p:cNvPr>
            <p:cNvSpPr/>
            <p:nvPr/>
          </p:nvSpPr>
          <p:spPr>
            <a:xfrm>
              <a:off x="8874480" y="4156445"/>
              <a:ext cx="455965" cy="455965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6A1A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ADE4AD5-63F8-7A46-A899-D2F165BFB9F7}"/>
                </a:ext>
              </a:extLst>
            </p:cNvPr>
            <p:cNvSpPr/>
            <p:nvPr/>
          </p:nvSpPr>
          <p:spPr>
            <a:xfrm>
              <a:off x="9763584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B6601931-EB5D-D144-AF6A-AA6677DFCACC}"/>
                </a:ext>
              </a:extLst>
            </p:cNvPr>
            <p:cNvSpPr/>
            <p:nvPr/>
          </p:nvSpPr>
          <p:spPr>
            <a:xfrm>
              <a:off x="10637472" y="4147043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E94F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2EA4A57-0BF6-A944-B69A-B51863706B35}"/>
                </a:ext>
              </a:extLst>
            </p:cNvPr>
            <p:cNvSpPr/>
            <p:nvPr/>
          </p:nvSpPr>
          <p:spPr>
            <a:xfrm>
              <a:off x="8854926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A7F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CF7987B-AE94-6642-81ED-A147709B65EB}"/>
                </a:ext>
              </a:extLst>
            </p:cNvPr>
            <p:cNvSpPr/>
            <p:nvPr/>
          </p:nvSpPr>
          <p:spPr>
            <a:xfrm>
              <a:off x="972881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802A9B5C-451D-5440-ACA9-7BCE01D136A0}"/>
                </a:ext>
              </a:extLst>
            </p:cNvPr>
            <p:cNvSpPr/>
            <p:nvPr/>
          </p:nvSpPr>
          <p:spPr>
            <a:xfrm>
              <a:off x="10602704" y="2653047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C6E8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1607CFA-9CA9-BB48-A55C-0DDB07B8FE9E}"/>
                </a:ext>
              </a:extLst>
            </p:cNvPr>
            <p:cNvSpPr/>
            <p:nvPr/>
          </p:nvSpPr>
          <p:spPr>
            <a:xfrm>
              <a:off x="8854926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7862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F1AEEFE-17A2-8C46-9721-7C3F94EDDDDA}"/>
                </a:ext>
              </a:extLst>
            </p:cNvPr>
            <p:cNvSpPr/>
            <p:nvPr/>
          </p:nvSpPr>
          <p:spPr>
            <a:xfrm>
              <a:off x="972881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EC63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80E699FC-3AC6-7B4C-BB0E-C0FBFB994336}"/>
                </a:ext>
              </a:extLst>
            </p:cNvPr>
            <p:cNvSpPr/>
            <p:nvPr/>
          </p:nvSpPr>
          <p:spPr>
            <a:xfrm>
              <a:off x="10602704" y="3411189"/>
              <a:ext cx="455964" cy="455964"/>
            </a:xfrm>
            <a:custGeom>
              <a:avLst/>
              <a:gdLst>
                <a:gd name="connsiteX0" fmla="*/ 0 w 455964"/>
                <a:gd name="connsiteY0" fmla="*/ 0 h 455964"/>
                <a:gd name="connsiteX1" fmla="*/ 126794 w 455964"/>
                <a:gd name="connsiteY1" fmla="*/ 0 h 455964"/>
                <a:gd name="connsiteX2" fmla="*/ 194999 w 455964"/>
                <a:gd name="connsiteY2" fmla="*/ 0 h 455964"/>
                <a:gd name="connsiteX3" fmla="*/ 329170 w 455964"/>
                <a:gd name="connsiteY3" fmla="*/ 0 h 455964"/>
                <a:gd name="connsiteX4" fmla="*/ 455964 w 455964"/>
                <a:gd name="connsiteY4" fmla="*/ 126794 h 455964"/>
                <a:gd name="connsiteX5" fmla="*/ 455964 w 455964"/>
                <a:gd name="connsiteY5" fmla="*/ 260965 h 455964"/>
                <a:gd name="connsiteX6" fmla="*/ 455964 w 455964"/>
                <a:gd name="connsiteY6" fmla="*/ 329170 h 455964"/>
                <a:gd name="connsiteX7" fmla="*/ 455964 w 455964"/>
                <a:gd name="connsiteY7" fmla="*/ 455964 h 455964"/>
                <a:gd name="connsiteX8" fmla="*/ 329170 w 455964"/>
                <a:gd name="connsiteY8" fmla="*/ 455964 h 455964"/>
                <a:gd name="connsiteX9" fmla="*/ 260965 w 455964"/>
                <a:gd name="connsiteY9" fmla="*/ 455964 h 455964"/>
                <a:gd name="connsiteX10" fmla="*/ 126794 w 455964"/>
                <a:gd name="connsiteY10" fmla="*/ 455964 h 455964"/>
                <a:gd name="connsiteX11" fmla="*/ 0 w 455964"/>
                <a:gd name="connsiteY11" fmla="*/ 329170 h 455964"/>
                <a:gd name="connsiteX12" fmla="*/ 0 w 455964"/>
                <a:gd name="connsiteY12" fmla="*/ 194999 h 455964"/>
                <a:gd name="connsiteX13" fmla="*/ 0 w 455964"/>
                <a:gd name="connsiteY13" fmla="*/ 126794 h 455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5964" h="455964">
                  <a:moveTo>
                    <a:pt x="0" y="0"/>
                  </a:moveTo>
                  <a:lnTo>
                    <a:pt x="126794" y="0"/>
                  </a:lnTo>
                  <a:lnTo>
                    <a:pt x="194999" y="0"/>
                  </a:lnTo>
                  <a:lnTo>
                    <a:pt x="329170" y="0"/>
                  </a:lnTo>
                  <a:cubicBezTo>
                    <a:pt x="399196" y="0"/>
                    <a:pt x="455964" y="56768"/>
                    <a:pt x="455964" y="126794"/>
                  </a:cubicBezTo>
                  <a:lnTo>
                    <a:pt x="455964" y="260965"/>
                  </a:lnTo>
                  <a:lnTo>
                    <a:pt x="455964" y="329170"/>
                  </a:lnTo>
                  <a:lnTo>
                    <a:pt x="455964" y="455964"/>
                  </a:lnTo>
                  <a:lnTo>
                    <a:pt x="329170" y="455964"/>
                  </a:lnTo>
                  <a:lnTo>
                    <a:pt x="260965" y="455964"/>
                  </a:lnTo>
                  <a:lnTo>
                    <a:pt x="126794" y="455964"/>
                  </a:lnTo>
                  <a:cubicBezTo>
                    <a:pt x="56768" y="455964"/>
                    <a:pt x="0" y="399196"/>
                    <a:pt x="0" y="329170"/>
                  </a:cubicBezTo>
                  <a:lnTo>
                    <a:pt x="0" y="194999"/>
                  </a:lnTo>
                  <a:lnTo>
                    <a:pt x="0" y="126794"/>
                  </a:lnTo>
                  <a:close/>
                </a:path>
              </a:pathLst>
            </a:custGeom>
            <a:solidFill>
              <a:srgbClr val="F3DC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FEC4DC8-7F1C-4644-AF92-C686E15996AE}"/>
              </a:ext>
            </a:extLst>
          </p:cNvPr>
          <p:cNvSpPr txBox="1"/>
          <p:nvPr/>
        </p:nvSpPr>
        <p:spPr>
          <a:xfrm>
            <a:off x="5016731" y="6082325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Work Sans: </a:t>
            </a:r>
            <a:r>
              <a:rPr lang="en-US" sz="1100" dirty="0">
                <a:hlinkClick r:id="rId4"/>
              </a:rPr>
              <a:t>Link</a:t>
            </a:r>
            <a:endParaRPr lang="en-US" sz="11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AE085-75FE-A743-8BC1-037312CE4EDA}"/>
              </a:ext>
            </a:extLst>
          </p:cNvPr>
          <p:cNvSpPr txBox="1"/>
          <p:nvPr/>
        </p:nvSpPr>
        <p:spPr>
          <a:xfrm>
            <a:off x="5016731" y="4972675"/>
            <a:ext cx="64119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 Sans: </a:t>
            </a:r>
            <a:r>
              <a:rPr lang="en-US" sz="1100" dirty="0">
                <a:hlinkClick r:id="rId5"/>
              </a:rPr>
              <a:t>Link</a:t>
            </a:r>
            <a:endParaRPr lang="en-US" sz="11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0C0B92D-8253-E44F-8CC0-AF49D862321E}"/>
              </a:ext>
            </a:extLst>
          </p:cNvPr>
          <p:cNvSpPr txBox="1"/>
          <p:nvPr userDrawn="1"/>
        </p:nvSpPr>
        <p:spPr>
          <a:xfrm>
            <a:off x="5016731" y="4028860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Typefaces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1FE-044B-CB4C-9DF3-5D0CF9F4F025}"/>
              </a:ext>
            </a:extLst>
          </p:cNvPr>
          <p:cNvSpPr txBox="1"/>
          <p:nvPr/>
        </p:nvSpPr>
        <p:spPr>
          <a:xfrm>
            <a:off x="5016731" y="1274509"/>
            <a:ext cx="60419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Colors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7163FFA-8C11-574C-B24B-54E97C722478}"/>
              </a:ext>
            </a:extLst>
          </p:cNvPr>
          <p:cNvCxnSpPr>
            <a:cxnSpLocks/>
          </p:cNvCxnSpPr>
          <p:nvPr/>
        </p:nvCxnSpPr>
        <p:spPr>
          <a:xfrm>
            <a:off x="5112834" y="1574261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5BD9A56-4A60-9049-AED5-D9BEA77A31CF}"/>
              </a:ext>
            </a:extLst>
          </p:cNvPr>
          <p:cNvCxnSpPr>
            <a:cxnSpLocks/>
          </p:cNvCxnSpPr>
          <p:nvPr userDrawn="1"/>
        </p:nvCxnSpPr>
        <p:spPr>
          <a:xfrm>
            <a:off x="5112834" y="4345338"/>
            <a:ext cx="624096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D3A3636-7713-0446-ACF3-99B3DE810A58}"/>
              </a:ext>
            </a:extLst>
          </p:cNvPr>
          <p:cNvSpPr txBox="1"/>
          <p:nvPr/>
        </p:nvSpPr>
        <p:spPr>
          <a:xfrm>
            <a:off x="723512" y="1274509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Logos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43EEBF1-1040-2142-929B-74C8EB3E3734}"/>
              </a:ext>
            </a:extLst>
          </p:cNvPr>
          <p:cNvCxnSpPr>
            <a:cxnSpLocks/>
          </p:cNvCxnSpPr>
          <p:nvPr/>
        </p:nvCxnSpPr>
        <p:spPr>
          <a:xfrm>
            <a:off x="819615" y="1574261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9DECCA1-14E5-A840-8B05-0401426A5BED}"/>
              </a:ext>
            </a:extLst>
          </p:cNvPr>
          <p:cNvSpPr txBox="1"/>
          <p:nvPr/>
        </p:nvSpPr>
        <p:spPr>
          <a:xfrm>
            <a:off x="723512" y="4040012"/>
            <a:ext cx="40826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/>
              <a:t>Shapes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CB98F43-5533-204C-B912-65ECC9150D0E}"/>
              </a:ext>
            </a:extLst>
          </p:cNvPr>
          <p:cNvCxnSpPr>
            <a:cxnSpLocks/>
          </p:cNvCxnSpPr>
          <p:nvPr/>
        </p:nvCxnSpPr>
        <p:spPr>
          <a:xfrm>
            <a:off x="819615" y="4339764"/>
            <a:ext cx="39475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2CC3E955-B2A6-2548-9FD4-8124956BCE07}"/>
              </a:ext>
            </a:extLst>
          </p:cNvPr>
          <p:cNvSpPr/>
          <p:nvPr/>
        </p:nvSpPr>
        <p:spPr>
          <a:xfrm>
            <a:off x="837554" y="4581867"/>
            <a:ext cx="455964" cy="455964"/>
          </a:xfrm>
          <a:custGeom>
            <a:avLst/>
            <a:gdLst>
              <a:gd name="connsiteX0" fmla="*/ 0 w 455964"/>
              <a:gd name="connsiteY0" fmla="*/ 0 h 455964"/>
              <a:gd name="connsiteX1" fmla="*/ 126794 w 455964"/>
              <a:gd name="connsiteY1" fmla="*/ 0 h 455964"/>
              <a:gd name="connsiteX2" fmla="*/ 194999 w 455964"/>
              <a:gd name="connsiteY2" fmla="*/ 0 h 455964"/>
              <a:gd name="connsiteX3" fmla="*/ 329170 w 455964"/>
              <a:gd name="connsiteY3" fmla="*/ 0 h 455964"/>
              <a:gd name="connsiteX4" fmla="*/ 455964 w 455964"/>
              <a:gd name="connsiteY4" fmla="*/ 126794 h 455964"/>
              <a:gd name="connsiteX5" fmla="*/ 455964 w 455964"/>
              <a:gd name="connsiteY5" fmla="*/ 260965 h 455964"/>
              <a:gd name="connsiteX6" fmla="*/ 455964 w 455964"/>
              <a:gd name="connsiteY6" fmla="*/ 329170 h 455964"/>
              <a:gd name="connsiteX7" fmla="*/ 455964 w 455964"/>
              <a:gd name="connsiteY7" fmla="*/ 455964 h 455964"/>
              <a:gd name="connsiteX8" fmla="*/ 329170 w 455964"/>
              <a:gd name="connsiteY8" fmla="*/ 455964 h 455964"/>
              <a:gd name="connsiteX9" fmla="*/ 260965 w 455964"/>
              <a:gd name="connsiteY9" fmla="*/ 455964 h 455964"/>
              <a:gd name="connsiteX10" fmla="*/ 126794 w 455964"/>
              <a:gd name="connsiteY10" fmla="*/ 455964 h 455964"/>
              <a:gd name="connsiteX11" fmla="*/ 0 w 455964"/>
              <a:gd name="connsiteY11" fmla="*/ 329170 h 455964"/>
              <a:gd name="connsiteX12" fmla="*/ 0 w 455964"/>
              <a:gd name="connsiteY12" fmla="*/ 194999 h 455964"/>
              <a:gd name="connsiteX13" fmla="*/ 0 w 455964"/>
              <a:gd name="connsiteY13" fmla="*/ 126794 h 455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55964" h="455964">
                <a:moveTo>
                  <a:pt x="0" y="0"/>
                </a:moveTo>
                <a:lnTo>
                  <a:pt x="126794" y="0"/>
                </a:lnTo>
                <a:lnTo>
                  <a:pt x="194999" y="0"/>
                </a:lnTo>
                <a:lnTo>
                  <a:pt x="329170" y="0"/>
                </a:lnTo>
                <a:cubicBezTo>
                  <a:pt x="399196" y="0"/>
                  <a:pt x="455964" y="56768"/>
                  <a:pt x="455964" y="126794"/>
                </a:cubicBezTo>
                <a:lnTo>
                  <a:pt x="455964" y="260965"/>
                </a:lnTo>
                <a:lnTo>
                  <a:pt x="455964" y="329170"/>
                </a:lnTo>
                <a:lnTo>
                  <a:pt x="455964" y="455964"/>
                </a:lnTo>
                <a:lnTo>
                  <a:pt x="329170" y="455964"/>
                </a:lnTo>
                <a:lnTo>
                  <a:pt x="260965" y="455964"/>
                </a:lnTo>
                <a:lnTo>
                  <a:pt x="126794" y="455964"/>
                </a:lnTo>
                <a:cubicBezTo>
                  <a:pt x="56768" y="455964"/>
                  <a:pt x="0" y="399196"/>
                  <a:pt x="0" y="329170"/>
                </a:cubicBezTo>
                <a:lnTo>
                  <a:pt x="0" y="194999"/>
                </a:lnTo>
                <a:lnTo>
                  <a:pt x="0" y="12679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FE8F99-F6B4-9441-8415-9A9FBE15C5F7}"/>
              </a:ext>
            </a:extLst>
          </p:cNvPr>
          <p:cNvSpPr txBox="1"/>
          <p:nvPr/>
        </p:nvSpPr>
        <p:spPr>
          <a:xfrm>
            <a:off x="5614331" y="1800109"/>
            <a:ext cx="3153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Primary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33BEFEA-6571-D949-9F24-D48F80856526}"/>
              </a:ext>
            </a:extLst>
          </p:cNvPr>
          <p:cNvSpPr txBox="1"/>
          <p:nvPr/>
        </p:nvSpPr>
        <p:spPr>
          <a:xfrm>
            <a:off x="9545531" y="1800109"/>
            <a:ext cx="19960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0" dirty="0">
                <a:latin typeface="+mn-lt"/>
              </a:rPr>
              <a:t>Secondary</a:t>
            </a:r>
          </a:p>
        </p:txBody>
      </p:sp>
      <p:sp>
        <p:nvSpPr>
          <p:cNvPr id="52" name="Title 16">
            <a:extLst>
              <a:ext uri="{FF2B5EF4-FFF2-40B4-BE49-F238E27FC236}">
                <a16:creationId xmlns:a16="http://schemas.microsoft.com/office/drawing/2014/main" id="{13F7D5B6-6687-B24F-AE58-2CA54BEDA691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3" name="Title 3">
            <a:extLst>
              <a:ext uri="{FF2B5EF4-FFF2-40B4-BE49-F238E27FC236}">
                <a16:creationId xmlns:a16="http://schemas.microsoft.com/office/drawing/2014/main" id="{07B6A853-0EE1-0247-B6BB-11C664CB8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Elements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798AE52B-2F11-BC41-B917-B823F64603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9919" y="2148975"/>
            <a:ext cx="2223882" cy="453013"/>
          </a:xfrm>
          <a:prstGeom prst="rect">
            <a:avLst/>
          </a:prstGeom>
        </p:spPr>
      </p:pic>
      <p:pic>
        <p:nvPicPr>
          <p:cNvPr id="55" name="Picture 5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552DB0-0330-D040-983B-618CD89278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622536" y="3050087"/>
            <a:ext cx="2248111" cy="51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08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A07B9BB-B77E-ED43-90DF-4144DC4FF009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4" name="Title 16">
            <a:extLst>
              <a:ext uri="{FF2B5EF4-FFF2-40B4-BE49-F238E27FC236}">
                <a16:creationId xmlns:a16="http://schemas.microsoft.com/office/drawing/2014/main" id="{47A161EB-D77D-074D-B651-F219588BD3E8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81319E99-F7DB-5B4A-A878-FFE421FF7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 dirty="0"/>
              <a:t>Your CalHIVE Team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77823F-5E95-0743-9D7B-1FD4CD1059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4E24A5-C998-46B3-A332-02F702A9573C}"/>
              </a:ext>
            </a:extLst>
          </p:cNvPr>
          <p:cNvSpPr txBox="1"/>
          <p:nvPr userDrawn="1"/>
        </p:nvSpPr>
        <p:spPr>
          <a:xfrm>
            <a:off x="2235804" y="1809246"/>
            <a:ext cx="36233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Peter Robertson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Director, Insights, Analytics &amp;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Manager</a:t>
            </a:r>
            <a:endParaRPr lang="en-US" sz="1200" dirty="0"/>
          </a:p>
          <a:p>
            <a:pPr algn="l"/>
            <a:r>
              <a:rPr lang="en-US" sz="1200" dirty="0">
                <a:hlinkClick r:id="rId3"/>
              </a:rPr>
              <a:t>probertson@pbgh.org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2790A6-B0A8-4D15-BD18-FCBD1BB766C1}"/>
              </a:ext>
            </a:extLst>
          </p:cNvPr>
          <p:cNvSpPr txBox="1"/>
          <p:nvPr userDrawn="1"/>
        </p:nvSpPr>
        <p:spPr>
          <a:xfrm>
            <a:off x="8065446" y="5122831"/>
            <a:ext cx="1936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Michael Au</a:t>
            </a:r>
          </a:p>
          <a:p>
            <a:pPr algn="l"/>
            <a:r>
              <a:rPr lang="en-US" sz="1200" dirty="0"/>
              <a:t>Project Manager</a:t>
            </a:r>
          </a:p>
          <a:p>
            <a:pPr algn="l"/>
            <a:r>
              <a:rPr lang="en-US" sz="1200" dirty="0">
                <a:hlinkClick r:id="rId4"/>
              </a:rPr>
              <a:t>mau@pbgh.org</a:t>
            </a:r>
            <a:endParaRPr lang="en-US" sz="1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D61260-906D-4470-AAF5-063DEE38EEC1}"/>
              </a:ext>
            </a:extLst>
          </p:cNvPr>
          <p:cNvSpPr txBox="1"/>
          <p:nvPr userDrawn="1"/>
        </p:nvSpPr>
        <p:spPr>
          <a:xfrm>
            <a:off x="8065447" y="3512037"/>
            <a:ext cx="26446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Erika Lind</a:t>
            </a:r>
          </a:p>
          <a:p>
            <a:pPr algn="l"/>
            <a:r>
              <a:rPr lang="en-US" sz="1200" dirty="0"/>
              <a:t>Administrative &amp; Operations Coordinator</a:t>
            </a:r>
          </a:p>
          <a:p>
            <a:pPr algn="l"/>
            <a:r>
              <a:rPr lang="en-US" sz="1200" dirty="0">
                <a:hlinkClick r:id="rId5"/>
              </a:rPr>
              <a:t>elind@pbgh.org</a:t>
            </a:r>
            <a:endParaRPr lang="en-US" sz="1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7BBB5C-8396-4D86-9447-0892896E634F}"/>
              </a:ext>
            </a:extLst>
          </p:cNvPr>
          <p:cNvSpPr txBox="1"/>
          <p:nvPr userDrawn="1"/>
        </p:nvSpPr>
        <p:spPr>
          <a:xfrm>
            <a:off x="8071985" y="1828968"/>
            <a:ext cx="2282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/>
              <a:t>Jose Ordonez</a:t>
            </a:r>
          </a:p>
          <a:p>
            <a:pPr algn="l"/>
            <a:r>
              <a:rPr lang="en-US" sz="1200" dirty="0"/>
              <a:t>Data Analyst</a:t>
            </a:r>
          </a:p>
          <a:p>
            <a:pPr algn="l"/>
            <a:r>
              <a:rPr lang="en-US" sz="1200" dirty="0">
                <a:hlinkClick r:id="rId6"/>
              </a:rPr>
              <a:t>jordonez@pbgh.org</a:t>
            </a:r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C4C99-E332-44A8-AF80-A61D3FD71BEB}"/>
              </a:ext>
            </a:extLst>
          </p:cNvPr>
          <p:cNvSpPr txBox="1"/>
          <p:nvPr userDrawn="1"/>
        </p:nvSpPr>
        <p:spPr>
          <a:xfrm>
            <a:off x="2235804" y="3466038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Kristina Mody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7"/>
              </a:rPr>
              <a:t>kmody@pbgh.org</a:t>
            </a:r>
            <a:endParaRPr lang="en-US" sz="1200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E21C9D-09F5-42D8-AEB3-1617D3CEA3CF}"/>
              </a:ext>
            </a:extLst>
          </p:cNvPr>
          <p:cNvSpPr txBox="1"/>
          <p:nvPr userDrawn="1"/>
        </p:nvSpPr>
        <p:spPr>
          <a:xfrm>
            <a:off x="1017974" y="1400560"/>
            <a:ext cx="2683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Improvement Advisors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B44D9B-F244-4286-B095-F09677D4195D}"/>
              </a:ext>
            </a:extLst>
          </p:cNvPr>
          <p:cNvSpPr txBox="1"/>
          <p:nvPr userDrawn="1"/>
        </p:nvSpPr>
        <p:spPr>
          <a:xfrm>
            <a:off x="6789701" y="1400560"/>
            <a:ext cx="1854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EC972D"/>
                </a:solidFill>
              </a:rPr>
              <a:t>Data Reporting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FCF8C5-DA8B-43CD-93B6-EBD80B025AFC}"/>
              </a:ext>
            </a:extLst>
          </p:cNvPr>
          <p:cNvSpPr/>
          <p:nvPr userDrawn="1"/>
        </p:nvSpPr>
        <p:spPr>
          <a:xfrm>
            <a:off x="6789701" y="2967133"/>
            <a:ext cx="3021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Administrative Assistance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6328269-B689-43DE-85AE-D2575DA6E0A6}"/>
              </a:ext>
            </a:extLst>
          </p:cNvPr>
          <p:cNvSpPr/>
          <p:nvPr userDrawn="1"/>
        </p:nvSpPr>
        <p:spPr>
          <a:xfrm>
            <a:off x="6743090" y="4694423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i="0" dirty="0">
                <a:solidFill>
                  <a:srgbClr val="EC972D"/>
                </a:solidFill>
                <a:effectLst/>
                <a:latin typeface="+mn-lt"/>
              </a:rPr>
              <a:t>Program Administration</a:t>
            </a:r>
            <a:endParaRPr lang="en-US" sz="1800" dirty="0">
              <a:solidFill>
                <a:srgbClr val="EC972D"/>
              </a:solidFill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F561376-B79D-46DC-B097-44A8D44AFF43}"/>
              </a:ext>
            </a:extLst>
          </p:cNvPr>
          <p:cNvSpPr txBox="1"/>
          <p:nvPr userDrawn="1"/>
        </p:nvSpPr>
        <p:spPr>
          <a:xfrm>
            <a:off x="2235804" y="5122831"/>
            <a:ext cx="4009717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sz="1800" dirty="0"/>
              <a:t>J.R. Garcia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Senior Manager, </a:t>
            </a:r>
          </a:p>
          <a:p>
            <a:pPr algn="l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Care Redesign </a:t>
            </a:r>
            <a:endParaRPr lang="en-US" sz="1200" dirty="0">
              <a:cs typeface="Calibri"/>
            </a:endParaRPr>
          </a:p>
          <a:p>
            <a:pPr algn="l"/>
            <a:r>
              <a:rPr lang="en-US" sz="1200" dirty="0">
                <a:cs typeface="Calibri"/>
                <a:hlinkClick r:id="rId8"/>
              </a:rPr>
              <a:t>jrgarcia@pbgh.org</a:t>
            </a:r>
            <a:endParaRPr lang="en-US" sz="1200" dirty="0">
              <a:cs typeface="Calibri"/>
            </a:endParaRPr>
          </a:p>
        </p:txBody>
      </p:sp>
      <p:pic>
        <p:nvPicPr>
          <p:cNvPr id="21" name="Picture 29">
            <a:extLst>
              <a:ext uri="{FF2B5EF4-FFF2-40B4-BE49-F238E27FC236}">
                <a16:creationId xmlns:a16="http://schemas.microsoft.com/office/drawing/2014/main" id="{F1BF437D-C35D-4A91-9921-185984804C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79" y="1828968"/>
            <a:ext cx="914400" cy="83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98EC6F-53DD-47D9-96D6-913F96648196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07" y="5171370"/>
            <a:ext cx="914400" cy="822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DC4818C-6B50-449B-A76B-E87360A7780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621" y="1826215"/>
            <a:ext cx="914400" cy="8321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05ED16-0C4C-48FD-A64C-16FAFACC6042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039479" y="5171370"/>
            <a:ext cx="914400" cy="9144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6653C5A2-216C-4035-875E-0AB12CF1DE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9480" y="3521536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8084BA7-B40F-4F11-9F45-85AF0717FA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rcRect/>
          <a:stretch/>
        </p:blipFill>
        <p:spPr>
          <a:xfrm>
            <a:off x="6851729" y="3521535"/>
            <a:ext cx="972292" cy="9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92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  <a:prstGeom prst="rect">
            <a:avLst/>
          </a:prstGeom>
        </p:spPr>
        <p:txBody>
          <a:bodyPr anchor="b"/>
          <a:lstStyle>
            <a:lvl1pPr>
              <a:defRPr sz="48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40B7BA4F-06D9-A74B-8F79-1374F830AA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79290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003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5851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296924"/>
            <a:ext cx="11988800" cy="5092700"/>
          </a:xfrm>
        </p:spPr>
        <p:txBody>
          <a:bodyPr/>
          <a:lstStyle>
            <a:lvl1pPr marL="34289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1pPr>
            <a:lvl2pPr>
              <a:defRPr b="0" i="0">
                <a:latin typeface="Avenir Light" charset="0"/>
                <a:ea typeface="Avenir Light" charset="0"/>
                <a:cs typeface="Avenir Light" charset="0"/>
              </a:defRPr>
            </a:lvl2pPr>
            <a:lvl3pPr marL="1005815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3pPr>
            <a:lvl4pPr>
              <a:defRPr b="0" i="0">
                <a:latin typeface="Avenir Light" charset="0"/>
                <a:ea typeface="Avenir Light" charset="0"/>
                <a:cs typeface="Avenir Light" charset="0"/>
              </a:defRPr>
            </a:lvl4pPr>
            <a:lvl5pPr marL="1554441" indent="-228594">
              <a:buFont typeface="Wingdings" charset="2"/>
              <a:buChar char="§"/>
              <a:defRPr b="0" i="0">
                <a:latin typeface="Avenir Light" charset="0"/>
                <a:ea typeface="Avenir Light" charset="0"/>
                <a:cs typeface="Avenir Light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8E508342-4D66-3444-A76D-0B3E9F42D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10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2816352"/>
            <a:ext cx="10212916" cy="1168400"/>
          </a:xfrm>
          <a:prstGeom prst="rect">
            <a:avLst/>
          </a:prstGeo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1182815"/>
            <a:ext cx="8180916" cy="16335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8">
            <a:extLst>
              <a:ext uri="{FF2B5EF4-FFF2-40B4-BE49-F238E27FC236}">
                <a16:creationId xmlns:a16="http://schemas.microsoft.com/office/drawing/2014/main" id="{8E0962A9-EAB4-264C-9690-578085617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61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6560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833" y="121450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00152" y="1215643"/>
            <a:ext cx="5745019" cy="51751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9C4C7C50-6CE2-BF40-8E91-579911714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535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2334"/>
            <a:ext cx="12192000" cy="9340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7785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98917" y="1535116"/>
            <a:ext cx="4876800" cy="63976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101" y="2174875"/>
            <a:ext cx="56930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E1595A7A-84C1-574E-8A56-22F2C5725DC1}"/>
              </a:ext>
            </a:extLst>
          </p:cNvPr>
          <p:cNvSpPr txBox="1">
            <a:spLocks/>
          </p:cNvSpPr>
          <p:nvPr userDrawn="1"/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i="1" kern="1200">
                <a:solidFill>
                  <a:schemeClr val="tx1"/>
                </a:solidFill>
                <a:latin typeface="Avenir Book" panose="02000503020000020003" pitchFamily="2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Slide </a:t>
            </a:r>
            <a:fld id="{835BB32D-CF2E-724F-8734-8F60CE67A029}" type="slidenum">
              <a:rPr lang="en-US" sz="1200" smtClean="0"/>
              <a:pPr>
                <a:defRPr/>
              </a:pPr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5966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4394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9EBF1DA8-93E5-3A4A-83AC-F4AE12542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3155" y="64023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8">
            <a:extLst>
              <a:ext uri="{FF2B5EF4-FFF2-40B4-BE49-F238E27FC236}">
                <a16:creationId xmlns:a16="http://schemas.microsoft.com/office/drawing/2014/main" id="{45620D1B-4770-7C49-8FBD-DAC37001B1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890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528" y="3995928"/>
            <a:ext cx="10363200" cy="594360"/>
          </a:xfrm>
          <a:prstGeom prst="rect">
            <a:avLst/>
          </a:prstGeo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2533" y="4596384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55168" y="381000"/>
            <a:ext cx="11297920" cy="3313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0594749B-9C8B-0A44-940A-AC3DC9FE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200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016" y="4068816"/>
            <a:ext cx="10363200" cy="594627"/>
          </a:xfrm>
          <a:prstGeom prst="rect">
            <a:avLst/>
          </a:prstGeo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0016" y="4669536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18">
            <a:extLst>
              <a:ext uri="{FF2B5EF4-FFF2-40B4-BE49-F238E27FC236}">
                <a16:creationId xmlns:a16="http://schemas.microsoft.com/office/drawing/2014/main" id="{20948A59-D91F-5D43-86A2-44C11266A3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4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44" y="274642"/>
            <a:ext cx="11767128" cy="9340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DE4D2B10-F47E-7543-BFBC-3E8401DFD6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691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336800" cy="5851525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18">
            <a:extLst>
              <a:ext uri="{FF2B5EF4-FFF2-40B4-BE49-F238E27FC236}">
                <a16:creationId xmlns:a16="http://schemas.microsoft.com/office/drawing/2014/main" id="{C8F08DD4-8755-5F43-8777-CDB3E4E9B3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816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3242"/>
            <a:ext cx="12192000" cy="93409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18">
            <a:extLst>
              <a:ext uri="{FF2B5EF4-FFF2-40B4-BE49-F238E27FC236}">
                <a16:creationId xmlns:a16="http://schemas.microsoft.com/office/drawing/2014/main" id="{74A7AE70-79F8-EA49-9A47-7654C7934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6223" y="63896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4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B1DB208-7C5C-6548-819A-407D916C14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2392767" y="366150"/>
            <a:ext cx="7458092" cy="2656791"/>
          </a:xfrm>
          <a:prstGeom prst="rect">
            <a:avLst/>
          </a:prstGeom>
          <a:effectLst/>
        </p:spPr>
      </p:pic>
      <p:sp>
        <p:nvSpPr>
          <p:cNvPr id="6" name="Shape 9">
            <a:extLst>
              <a:ext uri="{FF2B5EF4-FFF2-40B4-BE49-F238E27FC236}">
                <a16:creationId xmlns:a16="http://schemas.microsoft.com/office/drawing/2014/main" id="{E5989C07-E2C0-9947-BF7F-9137E01CC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027" y="2986361"/>
            <a:ext cx="9144000" cy="214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Autofit/>
          </a:bodyPr>
          <a:lstStyle>
            <a:lvl1pPr algn="ctr">
              <a:defRPr sz="5400" spc="1020" baseline="0">
                <a:latin typeface="Avenir Book" panose="02000503020000020003" pitchFamily="2" charset="0"/>
              </a:defRPr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lang="en-US" sz="5765" cap="all" spc="1153" dirty="0">
                <a:solidFill>
                  <a:srgbClr val="514E4A"/>
                </a:solidFill>
              </a:rPr>
              <a:t>Click to edit Master title style</a:t>
            </a:r>
            <a:endParaRPr sz="5765" cap="all" spc="1153" dirty="0">
              <a:solidFill>
                <a:srgbClr val="514E4A"/>
              </a:solidFill>
            </a:endParaRPr>
          </a:p>
        </p:txBody>
      </p:sp>
      <p:sp>
        <p:nvSpPr>
          <p:cNvPr id="7" name="Shape 10">
            <a:extLst>
              <a:ext uri="{FF2B5EF4-FFF2-40B4-BE49-F238E27FC236}">
                <a16:creationId xmlns:a16="http://schemas.microsoft.com/office/drawing/2014/main" id="{416E2589-3E66-B744-A1BA-72B64143F61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455823" y="5270373"/>
            <a:ext cx="7310437" cy="848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marL="114297" indent="0" algn="ctr">
              <a:buNone/>
              <a:defRPr/>
            </a:lvl1pPr>
            <a:lvl2pPr>
              <a:defRPr sz="2391"/>
            </a:lvl2pPr>
            <a:lvl3pPr>
              <a:defRPr sz="2391"/>
            </a:lvl3pPr>
            <a:lvl4pPr>
              <a:defRPr sz="2391"/>
            </a:lvl4pPr>
            <a:lvl5pPr>
              <a:defRPr sz="2391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87" dirty="0">
                <a:solidFill>
                  <a:srgbClr val="514E4A"/>
                </a:solidFill>
              </a:rPr>
              <a:t>Body Level 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5F8897-12F0-FA4D-B84D-F9F12E6FD2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12995" y="490845"/>
            <a:ext cx="4966009" cy="226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1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|</a:t>
            </a:r>
            <a:r>
              <a:rPr lang="en-US" dirty="0"/>
              <a:t> </a:t>
            </a:r>
            <a:fld id="{E1AB07C4-F4AD-C942-BAEA-67B4CA5A8891}" type="slidenum">
              <a:rPr lang="en-US" smtClean="0">
                <a:solidFill>
                  <a:schemeClr val="tx2"/>
                </a:solidFill>
              </a:rPr>
              <a:pPr/>
              <a:t>‹#›</a:t>
            </a:fld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11">
            <a:extLst>
              <a:ext uri="{FF2B5EF4-FFF2-40B4-BE49-F238E27FC236}">
                <a16:creationId xmlns:a16="http://schemas.microsoft.com/office/drawing/2014/main" id="{C934916A-50E5-064F-944B-712387868C41}"/>
              </a:ext>
            </a:extLst>
          </p:cNvPr>
          <p:cNvSpPr/>
          <p:nvPr userDrawn="1"/>
        </p:nvSpPr>
        <p:spPr>
          <a:xfrm>
            <a:off x="532152" y="0"/>
            <a:ext cx="2533779" cy="67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1"/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C7E25AE2-B775-8A49-82AD-FEAFB583FA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3517" y="1828800"/>
            <a:ext cx="10580289" cy="4191000"/>
          </a:xfrm>
          <a:prstGeom prst="rect">
            <a:avLst/>
          </a:prstGeom>
        </p:spPr>
        <p:txBody>
          <a:bodyPr>
            <a:normAutofit/>
          </a:bodyPr>
          <a:lstStyle>
            <a:lvl1pPr defTabSz="685783"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lang="en-US" sz="1500" b="0" i="0" baseline="0" dirty="0">
                <a:solidFill>
                  <a:schemeClr val="tx2"/>
                </a:solidFill>
                <a:latin typeface="+mn-lt"/>
                <a:ea typeface="Tahoma" charset="0"/>
                <a:cs typeface="Tahom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451"/>
              </a:spcAft>
              <a:defRPr sz="1351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</a:lstStyle>
          <a:p>
            <a:pPr marL="0" lvl="0" indent="0">
              <a:lnSpc>
                <a:spcPct val="150000"/>
              </a:lnSpc>
              <a:buNone/>
            </a:pPr>
            <a:r>
              <a:rPr lang="en-US" dirty="0"/>
              <a:t>Body text should be 20 pt. Calibri font, </a:t>
            </a:r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 err="1"/>
              <a:t>Asdfasf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dadsf</a:t>
            </a:r>
            <a:endParaRPr lang="en-US" dirty="0"/>
          </a:p>
          <a:p>
            <a:pPr marL="342891" lvl="1" indent="0">
              <a:lnSpc>
                <a:spcPct val="150000"/>
              </a:lnSpc>
              <a:buNone/>
            </a:pPr>
            <a:r>
              <a:rPr lang="en-US" dirty="0"/>
              <a:t>	</a:t>
            </a:r>
            <a:r>
              <a:rPr lang="en-US" dirty="0" err="1"/>
              <a:t>asdfds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930D147-E6D9-4521-9775-3D7C04C9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511" y="381000"/>
            <a:ext cx="10515600" cy="1143000"/>
          </a:xfrm>
        </p:spPr>
        <p:txBody>
          <a:bodyPr anchor="ctr" anchorCtr="0">
            <a:normAutofit/>
          </a:bodyPr>
          <a:lstStyle>
            <a:lvl1pPr>
              <a:defRPr sz="2700"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99675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6">
            <a:extLst>
              <a:ext uri="{FF2B5EF4-FFF2-40B4-BE49-F238E27FC236}">
                <a16:creationId xmlns:a16="http://schemas.microsoft.com/office/drawing/2014/main" id="{E8556077-A086-CB48-BBCB-7FB01D794DD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753113-08C9-A44A-98ED-92E73B987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17">
            <a:extLst>
              <a:ext uri="{FF2B5EF4-FFF2-40B4-BE49-F238E27FC236}">
                <a16:creationId xmlns:a16="http://schemas.microsoft.com/office/drawing/2014/main" id="{61FA039C-8A36-9A48-B005-A67A4D8EFD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CFBED5-76EF-B84B-833B-24F113FC118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9168B92-B479-7247-95C4-2F5915349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41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>
          <p15:clr>
            <a:srgbClr val="FBAE40"/>
          </p15:clr>
        </p15:guide>
        <p15:guide id="4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8F69F-49B4-EA47-916D-8BC7F486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1" y="6356350"/>
            <a:ext cx="9317090" cy="365125"/>
          </a:xfrm>
          <a:prstGeom prst="rect">
            <a:avLst/>
          </a:prstGeom>
        </p:spPr>
        <p:txBody>
          <a:bodyPr anchor="ctr" anchorCtr="0"/>
          <a:lstStyle>
            <a:lvl1pPr>
              <a:defRPr sz="1050"/>
            </a:lvl1pPr>
          </a:lstStyle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97BCC8-EE33-5D4A-B3AA-2658D720470E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6" name="Title 16">
            <a:extLst>
              <a:ext uri="{FF2B5EF4-FFF2-40B4-BE49-F238E27FC236}">
                <a16:creationId xmlns:a16="http://schemas.microsoft.com/office/drawing/2014/main" id="{D5BD1F00-2098-1C43-B587-048D10BE0CFB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F854F50-A7B9-8A47-923B-712B01582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E1DF6A34-FDE8-8242-938D-D6BA582875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254512"/>
            <a:ext cx="10515600" cy="4917682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1pPr>
            <a:lvl2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2pPr>
            <a:lvl3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3pPr>
            <a:lvl4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4pPr>
            <a:lvl5pPr>
              <a:spcAft>
                <a:spcPts val="600"/>
              </a:spcAft>
              <a:defRPr b="0" i="0">
                <a:latin typeface="Source Serif Pro" panose="02040603050405020204" pitchFamily="18" charset="0"/>
                <a:ea typeface="Source Serif Pro" panose="02040603050405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E62ED60-28D0-2C49-A1FC-03994AF126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932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4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3FA2923-DF06-E642-A840-CF51EA05DCD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330EE0-A3A4-404C-BE36-1D21E56829DD}"/>
              </a:ext>
            </a:extLst>
          </p:cNvPr>
          <p:cNvCxnSpPr>
            <a:cxnSpLocks/>
          </p:cNvCxnSpPr>
          <p:nvPr userDrawn="1"/>
        </p:nvCxnSpPr>
        <p:spPr>
          <a:xfrm>
            <a:off x="838200" y="905188"/>
            <a:ext cx="10515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3">
            <a:extLst>
              <a:ext uri="{FF2B5EF4-FFF2-40B4-BE49-F238E27FC236}">
                <a16:creationId xmlns:a16="http://schemas.microsoft.com/office/drawing/2014/main" id="{EFEE9A97-2494-4D42-A198-5CD008995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A006C030-DF1F-7A4C-9591-0722649053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82029"/>
            <a:ext cx="10515600" cy="499016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68921-D79E-014F-BDD8-D0D95E5E86C2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>
                <a:solidFill>
                  <a:schemeClr val="bg1"/>
                </a:solidFill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5137E4D-610F-7143-8918-2ADBED558B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2248" y="6392660"/>
            <a:ext cx="1243119" cy="2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964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2EA5066-6E8B-0C47-A85C-B5F7C3137F6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F6CD0FC6-C90D-8B47-9F58-D1A726FDB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876" y="228025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731520" tIns="9144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659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C6D6312C-D6B7-E74A-BE0A-C0CFB86D3366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08011A4-B68B-FB47-A30E-72E2C8E12A8F}"/>
              </a:ext>
            </a:extLst>
          </p:cNvPr>
          <p:cNvSpPr/>
          <p:nvPr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F9048-DD20-F84D-837D-F42F51F7C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F8DDC-CB36-E548-B287-B89A05B11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WORK SANS LIGHT ROMAN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5E56A3-2725-3540-A664-E6ABAE3818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9758" y="612025"/>
            <a:ext cx="2223882" cy="4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75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/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AD65BC16-6916-AA4E-AC7D-1371FCAE2ED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4DF7B5A-5694-7A4D-A58A-95B61B26847E}"/>
              </a:ext>
            </a:extLst>
          </p:cNvPr>
          <p:cNvSpPr/>
          <p:nvPr userDrawn="1"/>
        </p:nvSpPr>
        <p:spPr>
          <a:xfrm>
            <a:off x="346205" y="272503"/>
            <a:ext cx="11499588" cy="6309905"/>
          </a:xfrm>
          <a:custGeom>
            <a:avLst/>
            <a:gdLst>
              <a:gd name="connsiteX0" fmla="*/ 0 w 11499588"/>
              <a:gd name="connsiteY0" fmla="*/ 0 h 6309905"/>
              <a:gd name="connsiteX1" fmla="*/ 2907686 w 11499588"/>
              <a:gd name="connsiteY1" fmla="*/ 0 h 6309905"/>
              <a:gd name="connsiteX2" fmla="*/ 2907686 w 11499588"/>
              <a:gd name="connsiteY2" fmla="*/ 3089 h 6309905"/>
              <a:gd name="connsiteX3" fmla="*/ 9939786 w 11499588"/>
              <a:gd name="connsiteY3" fmla="*/ 3089 h 6309905"/>
              <a:gd name="connsiteX4" fmla="*/ 11499588 w 11499588"/>
              <a:gd name="connsiteY4" fmla="*/ 1562891 h 6309905"/>
              <a:gd name="connsiteX5" fmla="*/ 11499588 w 11499588"/>
              <a:gd name="connsiteY5" fmla="*/ 3415375 h 6309905"/>
              <a:gd name="connsiteX6" fmla="*/ 11499588 w 11499588"/>
              <a:gd name="connsiteY6" fmla="*/ 4750103 h 6309905"/>
              <a:gd name="connsiteX7" fmla="*/ 11499588 w 11499588"/>
              <a:gd name="connsiteY7" fmla="*/ 6309905 h 6309905"/>
              <a:gd name="connsiteX8" fmla="*/ 9939786 w 11499588"/>
              <a:gd name="connsiteY8" fmla="*/ 6309905 h 6309905"/>
              <a:gd name="connsiteX9" fmla="*/ 8591903 w 11499588"/>
              <a:gd name="connsiteY9" fmla="*/ 6309905 h 6309905"/>
              <a:gd name="connsiteX10" fmla="*/ 1559802 w 11499588"/>
              <a:gd name="connsiteY10" fmla="*/ 6309905 h 6309905"/>
              <a:gd name="connsiteX11" fmla="*/ 0 w 11499588"/>
              <a:gd name="connsiteY11" fmla="*/ 4750103 h 6309905"/>
              <a:gd name="connsiteX12" fmla="*/ 0 w 11499588"/>
              <a:gd name="connsiteY12" fmla="*/ 2894530 h 6309905"/>
              <a:gd name="connsiteX13" fmla="*/ 0 w 11499588"/>
              <a:gd name="connsiteY13" fmla="*/ 1562891 h 6309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499588" h="6309905">
                <a:moveTo>
                  <a:pt x="0" y="0"/>
                </a:moveTo>
                <a:lnTo>
                  <a:pt x="2907686" y="0"/>
                </a:lnTo>
                <a:lnTo>
                  <a:pt x="2907686" y="3089"/>
                </a:lnTo>
                <a:lnTo>
                  <a:pt x="9939786" y="3089"/>
                </a:lnTo>
                <a:cubicBezTo>
                  <a:pt x="10801241" y="3089"/>
                  <a:pt x="11499588" y="701436"/>
                  <a:pt x="11499588" y="1562891"/>
                </a:cubicBezTo>
                <a:lnTo>
                  <a:pt x="11499588" y="3415375"/>
                </a:lnTo>
                <a:lnTo>
                  <a:pt x="11499588" y="4750103"/>
                </a:lnTo>
                <a:lnTo>
                  <a:pt x="11499588" y="6309905"/>
                </a:lnTo>
                <a:lnTo>
                  <a:pt x="9939786" y="6309905"/>
                </a:lnTo>
                <a:lnTo>
                  <a:pt x="8591903" y="6309905"/>
                </a:lnTo>
                <a:lnTo>
                  <a:pt x="1559802" y="6309905"/>
                </a:lnTo>
                <a:cubicBezTo>
                  <a:pt x="698347" y="6309905"/>
                  <a:pt x="0" y="5611558"/>
                  <a:pt x="0" y="4750103"/>
                </a:cubicBezTo>
                <a:lnTo>
                  <a:pt x="0" y="2894530"/>
                </a:lnTo>
                <a:lnTo>
                  <a:pt x="0" y="1562891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D7EEB-5A65-A042-AD9B-AD683849A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99798" y="2920514"/>
            <a:ext cx="4992403" cy="101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0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44A441A1-0642-EE41-A7A8-57CF586949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4511"/>
            <a:ext cx="5181600" cy="492245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3079827-8E81-F54C-807B-70903DF0A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54511"/>
            <a:ext cx="5181600" cy="49224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BAF38A-AFC6-C64D-A998-1847E9F9D6B0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5" name="Title 16">
            <a:extLst>
              <a:ext uri="{FF2B5EF4-FFF2-40B4-BE49-F238E27FC236}">
                <a16:creationId xmlns:a16="http://schemas.microsoft.com/office/drawing/2014/main" id="{ED5BE28B-1B97-9249-B9AC-3886F0731FA0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BF5B2D74-EC20-2F4F-915F-892098474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10BA7EC-A109-F74A-95C8-93EC7EB077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7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37D47-96B9-BE46-9A25-818AF9AF9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52218"/>
            <a:ext cx="5157787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B0F803-672B-DE40-AF38-61A6C2DC8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928073"/>
            <a:ext cx="5157787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CEE9B5-03C7-0848-BEF1-FFB1CE342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52218"/>
            <a:ext cx="5183188" cy="55502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E444F2-91EA-EF46-A4AD-BD595C8982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928073"/>
            <a:ext cx="5183188" cy="4192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BE292-2C95-D24A-939F-BE033F119ED6}"/>
              </a:ext>
            </a:extLst>
          </p:cNvPr>
          <p:cNvSpPr txBox="1"/>
          <p:nvPr userDrawn="1"/>
        </p:nvSpPr>
        <p:spPr>
          <a:xfrm>
            <a:off x="11496907" y="6400231"/>
            <a:ext cx="5464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E27263-17A7-F645-A305-10F513A9B66B}" type="slidenum">
              <a:rPr lang="en-US" sz="1050" smtClean="0"/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1050" dirty="0"/>
          </a:p>
        </p:txBody>
      </p:sp>
      <p:sp>
        <p:nvSpPr>
          <p:cNvPr id="18" name="Title 16">
            <a:extLst>
              <a:ext uri="{FF2B5EF4-FFF2-40B4-BE49-F238E27FC236}">
                <a16:creationId xmlns:a16="http://schemas.microsoft.com/office/drawing/2014/main" id="{F098D308-92DF-7B48-9A03-D24195178B3E}"/>
              </a:ext>
            </a:extLst>
          </p:cNvPr>
          <p:cNvSpPr txBox="1">
            <a:spLocks/>
          </p:cNvSpPr>
          <p:nvPr userDrawn="1"/>
        </p:nvSpPr>
        <p:spPr>
          <a:xfrm>
            <a:off x="211876" y="228026"/>
            <a:ext cx="11768248" cy="812321"/>
          </a:xfrm>
          <a:custGeom>
            <a:avLst/>
            <a:gdLst>
              <a:gd name="connsiteX0" fmla="*/ 0 w 11255292"/>
              <a:gd name="connsiteY0" fmla="*/ 0 h 812321"/>
              <a:gd name="connsiteX1" fmla="*/ 225890 w 11255292"/>
              <a:gd name="connsiteY1" fmla="*/ 0 h 812321"/>
              <a:gd name="connsiteX2" fmla="*/ 347400 w 11255292"/>
              <a:gd name="connsiteY2" fmla="*/ 0 h 812321"/>
              <a:gd name="connsiteX3" fmla="*/ 457200 w 11255292"/>
              <a:gd name="connsiteY3" fmla="*/ 0 h 812321"/>
              <a:gd name="connsiteX4" fmla="*/ 586432 w 11255292"/>
              <a:gd name="connsiteY4" fmla="*/ 0 h 812321"/>
              <a:gd name="connsiteX5" fmla="*/ 683090 w 11255292"/>
              <a:gd name="connsiteY5" fmla="*/ 0 h 812321"/>
              <a:gd name="connsiteX6" fmla="*/ 804600 w 11255292"/>
              <a:gd name="connsiteY6" fmla="*/ 0 h 812321"/>
              <a:gd name="connsiteX7" fmla="*/ 812322 w 11255292"/>
              <a:gd name="connsiteY7" fmla="*/ 0 h 812321"/>
              <a:gd name="connsiteX8" fmla="*/ 1043632 w 11255292"/>
              <a:gd name="connsiteY8" fmla="*/ 0 h 812321"/>
              <a:gd name="connsiteX9" fmla="*/ 10442971 w 11255292"/>
              <a:gd name="connsiteY9" fmla="*/ 0 h 812321"/>
              <a:gd name="connsiteX10" fmla="*/ 10668860 w 11255292"/>
              <a:gd name="connsiteY10" fmla="*/ 0 h 812321"/>
              <a:gd name="connsiteX11" fmla="*/ 10790371 w 11255292"/>
              <a:gd name="connsiteY11" fmla="*/ 0 h 812321"/>
              <a:gd name="connsiteX12" fmla="*/ 10798092 w 11255292"/>
              <a:gd name="connsiteY12" fmla="*/ 0 h 812321"/>
              <a:gd name="connsiteX13" fmla="*/ 11029403 w 11255292"/>
              <a:gd name="connsiteY13" fmla="*/ 0 h 812321"/>
              <a:gd name="connsiteX14" fmla="*/ 11255292 w 11255292"/>
              <a:gd name="connsiteY14" fmla="*/ 225889 h 812321"/>
              <a:gd name="connsiteX15" fmla="*/ 11255292 w 11255292"/>
              <a:gd name="connsiteY15" fmla="*/ 464921 h 812321"/>
              <a:gd name="connsiteX16" fmla="*/ 11255292 w 11255292"/>
              <a:gd name="connsiteY16" fmla="*/ 586432 h 812321"/>
              <a:gd name="connsiteX17" fmla="*/ 11255292 w 11255292"/>
              <a:gd name="connsiteY17" fmla="*/ 812321 h 812321"/>
              <a:gd name="connsiteX18" fmla="*/ 11029403 w 11255292"/>
              <a:gd name="connsiteY18" fmla="*/ 812321 h 812321"/>
              <a:gd name="connsiteX19" fmla="*/ 10907892 w 11255292"/>
              <a:gd name="connsiteY19" fmla="*/ 812321 h 812321"/>
              <a:gd name="connsiteX20" fmla="*/ 10798092 w 11255292"/>
              <a:gd name="connsiteY20" fmla="*/ 812321 h 812321"/>
              <a:gd name="connsiteX21" fmla="*/ 10668860 w 11255292"/>
              <a:gd name="connsiteY21" fmla="*/ 812321 h 812321"/>
              <a:gd name="connsiteX22" fmla="*/ 1269521 w 11255292"/>
              <a:gd name="connsiteY22" fmla="*/ 812321 h 812321"/>
              <a:gd name="connsiteX23" fmla="*/ 1043632 w 11255292"/>
              <a:gd name="connsiteY23" fmla="*/ 812321 h 812321"/>
              <a:gd name="connsiteX24" fmla="*/ 922122 w 11255292"/>
              <a:gd name="connsiteY24" fmla="*/ 812321 h 812321"/>
              <a:gd name="connsiteX25" fmla="*/ 812322 w 11255292"/>
              <a:gd name="connsiteY25" fmla="*/ 812321 h 812321"/>
              <a:gd name="connsiteX26" fmla="*/ 812321 w 11255292"/>
              <a:gd name="connsiteY26" fmla="*/ 812321 h 812321"/>
              <a:gd name="connsiteX27" fmla="*/ 683090 w 11255292"/>
              <a:gd name="connsiteY27" fmla="*/ 812321 h 812321"/>
              <a:gd name="connsiteX28" fmla="*/ 586432 w 11255292"/>
              <a:gd name="connsiteY28" fmla="*/ 812321 h 812321"/>
              <a:gd name="connsiteX29" fmla="*/ 464921 w 11255292"/>
              <a:gd name="connsiteY29" fmla="*/ 812321 h 812321"/>
              <a:gd name="connsiteX30" fmla="*/ 225890 w 11255292"/>
              <a:gd name="connsiteY30" fmla="*/ 812321 h 812321"/>
              <a:gd name="connsiteX31" fmla="*/ 0 w 11255292"/>
              <a:gd name="connsiteY31" fmla="*/ 586432 h 812321"/>
              <a:gd name="connsiteX32" fmla="*/ 0 w 11255292"/>
              <a:gd name="connsiteY32" fmla="*/ 347400 h 812321"/>
              <a:gd name="connsiteX33" fmla="*/ 0 w 11255292"/>
              <a:gd name="connsiteY33" fmla="*/ 225889 h 812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255292" h="812321">
                <a:moveTo>
                  <a:pt x="0" y="0"/>
                </a:moveTo>
                <a:lnTo>
                  <a:pt x="225890" y="0"/>
                </a:lnTo>
                <a:lnTo>
                  <a:pt x="347400" y="0"/>
                </a:lnTo>
                <a:lnTo>
                  <a:pt x="457200" y="0"/>
                </a:lnTo>
                <a:lnTo>
                  <a:pt x="586432" y="0"/>
                </a:lnTo>
                <a:lnTo>
                  <a:pt x="683090" y="0"/>
                </a:lnTo>
                <a:lnTo>
                  <a:pt x="804600" y="0"/>
                </a:lnTo>
                <a:lnTo>
                  <a:pt x="812322" y="0"/>
                </a:lnTo>
                <a:lnTo>
                  <a:pt x="1043632" y="0"/>
                </a:lnTo>
                <a:lnTo>
                  <a:pt x="10442971" y="0"/>
                </a:lnTo>
                <a:lnTo>
                  <a:pt x="10668860" y="0"/>
                </a:lnTo>
                <a:lnTo>
                  <a:pt x="10790371" y="0"/>
                </a:lnTo>
                <a:lnTo>
                  <a:pt x="10798092" y="0"/>
                </a:lnTo>
                <a:lnTo>
                  <a:pt x="11029403" y="0"/>
                </a:lnTo>
                <a:cubicBezTo>
                  <a:pt x="11154157" y="0"/>
                  <a:pt x="11255292" y="101135"/>
                  <a:pt x="11255292" y="225889"/>
                </a:cubicBezTo>
                <a:lnTo>
                  <a:pt x="11255292" y="464921"/>
                </a:lnTo>
                <a:lnTo>
                  <a:pt x="11255292" y="586432"/>
                </a:lnTo>
                <a:lnTo>
                  <a:pt x="11255292" y="812321"/>
                </a:lnTo>
                <a:lnTo>
                  <a:pt x="11029403" y="812321"/>
                </a:lnTo>
                <a:lnTo>
                  <a:pt x="10907892" y="812321"/>
                </a:lnTo>
                <a:lnTo>
                  <a:pt x="10798092" y="812321"/>
                </a:lnTo>
                <a:lnTo>
                  <a:pt x="10668860" y="812321"/>
                </a:lnTo>
                <a:lnTo>
                  <a:pt x="1269521" y="812321"/>
                </a:lnTo>
                <a:lnTo>
                  <a:pt x="1043632" y="812321"/>
                </a:lnTo>
                <a:lnTo>
                  <a:pt x="922122" y="812321"/>
                </a:lnTo>
                <a:lnTo>
                  <a:pt x="812322" y="812321"/>
                </a:lnTo>
                <a:lnTo>
                  <a:pt x="812321" y="812321"/>
                </a:lnTo>
                <a:lnTo>
                  <a:pt x="683090" y="812321"/>
                </a:lnTo>
                <a:lnTo>
                  <a:pt x="586432" y="812321"/>
                </a:lnTo>
                <a:lnTo>
                  <a:pt x="464921" y="812321"/>
                </a:lnTo>
                <a:lnTo>
                  <a:pt x="225890" y="812321"/>
                </a:lnTo>
                <a:cubicBezTo>
                  <a:pt x="101135" y="812321"/>
                  <a:pt x="0" y="711186"/>
                  <a:pt x="0" y="586432"/>
                </a:cubicBezTo>
                <a:lnTo>
                  <a:pt x="0" y="347400"/>
                </a:lnTo>
                <a:lnTo>
                  <a:pt x="0" y="225889"/>
                </a:lnTo>
                <a:close/>
              </a:path>
            </a:pathLst>
          </a:custGeom>
          <a:gradFill>
            <a:gsLst>
              <a:gs pos="82000">
                <a:srgbClr val="221F2D"/>
              </a:gs>
              <a:gs pos="16000">
                <a:srgbClr val="36598C"/>
              </a:gs>
            </a:gsLst>
            <a:lin ang="5400000" scaled="1"/>
          </a:gradFill>
        </p:spPr>
        <p:txBody>
          <a:bodyPr vert="horz" wrap="square" lIns="36576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  <a:cs typeface="Source Serif Pro SemiBold" panose="02040603050405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75580400-A887-6840-9F63-447C768D4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7429"/>
            <a:ext cx="10515600" cy="538124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Source Serif Pro SemiBold" panose="02040603050405020204" pitchFamily="18" charset="0"/>
                <a:ea typeface="Source Serif Pro SemiBold" panose="02040603050405020204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1A24570-B540-5049-9A75-4FC48A8705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69" t="41688" r="22568" b="42194"/>
          <a:stretch/>
        </p:blipFill>
        <p:spPr>
          <a:xfrm>
            <a:off x="10211040" y="6383867"/>
            <a:ext cx="1181584" cy="27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1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744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704E34-0D5F-9946-8463-2EFE2FACC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38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C6309-9986-D248-8C10-4ECF7206A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182029"/>
            <a:ext cx="10515600" cy="499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93C9382-0D89-7247-8C95-9DBD68D022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907" y="6356350"/>
            <a:ext cx="512956" cy="365125"/>
          </a:xfrm>
          <a:prstGeom prst="rect">
            <a:avLst/>
          </a:prstGeom>
        </p:spPr>
        <p:txBody>
          <a:bodyPr anchor="ctr"/>
          <a:lstStyle>
            <a:lvl1pPr algn="l">
              <a:defRPr sz="1050"/>
            </a:lvl1pPr>
          </a:lstStyle>
          <a:p>
            <a:fld id="{04E27263-17A7-F645-A305-10F513A9B66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50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2" r:id="rId12"/>
    <p:sldLayoutId id="2147483694" r:id="rId13"/>
    <p:sldLayoutId id="2147483699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Source Serif Pro SemiBold" panose="02040603050405020204" pitchFamily="18" charset="0"/>
          <a:ea typeface="Source Serif Pro SemiBold" panose="02040603050405020204" pitchFamily="18" charset="0"/>
          <a:cs typeface="Source Serif Pro SemiBold" panose="020406030504050202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Source Serif Pro" panose="02040603050405020204" pitchFamily="18" charset="0"/>
          <a:ea typeface="Source Serif Pro" panose="0204060305040502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0145" y="1282701"/>
            <a:ext cx="11767128" cy="511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Title Placeholder 17"/>
          <p:cNvSpPr>
            <a:spLocks noGrp="1"/>
          </p:cNvSpPr>
          <p:nvPr>
            <p:ph type="title"/>
          </p:nvPr>
        </p:nvSpPr>
        <p:spPr>
          <a:xfrm>
            <a:off x="0" y="265834"/>
            <a:ext cx="12192000" cy="843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7113155" y="6415024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pPr>
              <a:defRPr/>
            </a:pPr>
            <a:r>
              <a:rPr lang="en-US" dirty="0"/>
              <a:t>Slide </a:t>
            </a:r>
            <a:fld id="{835BB32D-CF2E-724F-8734-8F60CE67A029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venir Book" panose="02000503020000020003" pitchFamily="2" charset="0"/>
            </a:endParaRPr>
          </a:p>
        </p:txBody>
      </p:sp>
      <p:sp>
        <p:nvSpPr>
          <p:cNvPr id="9" name="Slide Number Placeholder 18">
            <a:extLst>
              <a:ext uri="{FF2B5EF4-FFF2-40B4-BE49-F238E27FC236}">
                <a16:creationId xmlns:a16="http://schemas.microsoft.com/office/drawing/2014/main" id="{8A208C69-750D-E240-A6AD-129046C140CA}"/>
              </a:ext>
            </a:extLst>
          </p:cNvPr>
          <p:cNvSpPr txBox="1">
            <a:spLocks/>
          </p:cNvSpPr>
          <p:nvPr userDrawn="1"/>
        </p:nvSpPr>
        <p:spPr>
          <a:xfrm>
            <a:off x="261494" y="6388032"/>
            <a:ext cx="4222724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en-US" sz="1200" dirty="0">
                <a:latin typeface="Avenir Book" panose="02000503020000020003" pitchFamily="2" charset="0"/>
              </a:rPr>
              <a:t>Prepared by Elevation Health Partners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2A89C7-67E9-664F-930B-B981E4D3E52B}"/>
              </a:ext>
            </a:extLst>
          </p:cNvPr>
          <p:cNvSpPr/>
          <p:nvPr userDrawn="1"/>
        </p:nvSpPr>
        <p:spPr>
          <a:xfrm>
            <a:off x="0" y="0"/>
            <a:ext cx="12192000" cy="25789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C7CEDA-D14B-EF4C-B780-790E439CF0D1}"/>
              </a:ext>
            </a:extLst>
          </p:cNvPr>
          <p:cNvSpPr/>
          <p:nvPr userDrawn="1"/>
        </p:nvSpPr>
        <p:spPr>
          <a:xfrm>
            <a:off x="-16933" y="6795007"/>
            <a:ext cx="12208933" cy="629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003C52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AE8832-9EC6-824A-8C1D-07CBFEE145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endParaRPr lang="en-US" dirty="0">
              <a:latin typeface="Avenir Book" panose="02000503020000020003" pitchFamily="2" charset="0"/>
            </a:endParaRPr>
          </a:p>
        </p:txBody>
      </p:sp>
      <p:pic>
        <p:nvPicPr>
          <p:cNvPr id="12" name="Picture 8" descr="Transparent Background_Negative 3.png">
            <a:extLst>
              <a:ext uri="{FF2B5EF4-FFF2-40B4-BE49-F238E27FC236}">
                <a16:creationId xmlns:a16="http://schemas.microsoft.com/office/drawing/2014/main" id="{D99621A9-A562-EB4C-8D68-A2AD1EF2C0E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939" y="6159398"/>
            <a:ext cx="328383" cy="54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97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hf hdr="0" dt="0"/>
  <p:txStyles>
    <p:titleStyle>
      <a:lvl1pPr algn="l" defTabSz="914377" rtl="0" eaLnBrk="1" latinLnBrk="0" hangingPunct="1">
        <a:spcBef>
          <a:spcPct val="0"/>
        </a:spcBef>
        <a:buNone/>
        <a:defRPr sz="4000" b="0" i="0" kern="1200" cap="none" spc="-100" baseline="0">
          <a:ln>
            <a:noFill/>
          </a:ln>
          <a:solidFill>
            <a:schemeClr val="tx2"/>
          </a:solidFill>
          <a:effectLst/>
          <a:latin typeface="Avenir Light" charset="0"/>
          <a:ea typeface="Avenir Light" charset="0"/>
          <a:cs typeface="Avenir Light" charset="0"/>
        </a:defRPr>
      </a:lvl1pPr>
    </p:titleStyle>
    <p:bodyStyle>
      <a:lvl1pPr marL="342891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22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1pPr>
      <a:lvl2pPr marL="640064" indent="-228594" algn="l" defTabSz="914377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2pPr>
      <a:lvl3pPr marL="1005815" indent="-228594" algn="l" defTabSz="914377" rtl="0" eaLnBrk="1" latinLnBrk="0" hangingPunct="1">
        <a:spcBef>
          <a:spcPct val="20000"/>
        </a:spcBef>
        <a:buClrTx/>
        <a:buFont typeface="Wingdings" charset="2"/>
        <a:buChar char="§"/>
        <a:defRPr sz="18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3pPr>
      <a:lvl4pPr marL="1280128" indent="-228594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b="0" i="0" kern="120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4pPr>
      <a:lvl5pPr marL="1554441" indent="-228594" algn="l" defTabSz="914377" rtl="0" eaLnBrk="1" latinLnBrk="0" hangingPunct="1">
        <a:spcBef>
          <a:spcPct val="20000"/>
        </a:spcBef>
        <a:buClrTx/>
        <a:buFont typeface="Arial" pitchFamily="34" charset="0"/>
        <a:buChar char="•"/>
        <a:defRPr sz="1400" b="0" i="0" kern="1200" baseline="0">
          <a:solidFill>
            <a:schemeClr val="tx1"/>
          </a:solidFill>
          <a:latin typeface="Avenir Light" charset="0"/>
          <a:ea typeface="Avenir Light" charset="0"/>
          <a:cs typeface="Avenir Light" charset="0"/>
        </a:defRPr>
      </a:lvl5pPr>
      <a:lvl6pPr marL="1737317" indent="-182875" algn="l" defTabSz="914377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192" indent="-182875" algn="l" defTabSz="914377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067" indent="-182875" algn="l" defTabSz="914377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5943" indent="-182875" algn="l" defTabSz="914377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bgh.org/wp-content/uploads/2021/04/Using-storytelling-in-health-care-improvement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E0071E3-E534-F045-83E6-47157B97E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58466" y="1186922"/>
            <a:ext cx="4902201" cy="224207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Source Serif Pro SemiBold"/>
                <a:ea typeface="Source Serif Pro SemiBold"/>
              </a:rPr>
              <a:t>Behavioral Health Integration Improvement Collaborative</a:t>
            </a:r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26A91D5D-163F-9A4B-8734-D30BF47A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7939" y="3572933"/>
            <a:ext cx="5243511" cy="1296779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 sz="2900" b="1" dirty="0">
                <a:effectLst/>
                <a:latin typeface="Work Sans" pitchFamily="2" charset="0"/>
                <a:ea typeface="Calibri" panose="020F0502020204030204" pitchFamily="34" charset="0"/>
              </a:rPr>
              <a:t>Phase 7: Reflect on your journey</a:t>
            </a:r>
          </a:p>
          <a:p>
            <a:r>
              <a:rPr lang="en-US" sz="2900" b="1" dirty="0">
                <a:latin typeface="Work Sans" pitchFamily="2" charset="0"/>
                <a:ea typeface="Source Serif Pro"/>
              </a:rPr>
              <a:t>Activity 7.3</a:t>
            </a:r>
            <a:endParaRPr lang="en-US" sz="2900" b="1" dirty="0">
              <a:latin typeface="Work Sans" pitchFamily="2" charset="0"/>
            </a:endParaRPr>
          </a:p>
          <a:p>
            <a:r>
              <a:rPr lang="en-US" sz="2900" dirty="0">
                <a:latin typeface="Work Sans" pitchFamily="2" charset="0"/>
                <a:ea typeface="Source Serif Pro"/>
              </a:rPr>
              <a:t>Telling Our Story</a:t>
            </a:r>
            <a:br>
              <a:rPr lang="en-US" sz="2800" dirty="0">
                <a:latin typeface="Work Sans" pitchFamily="2" charset="0"/>
                <a:ea typeface="Source Serif Pro"/>
              </a:rPr>
            </a:br>
            <a:endParaRPr lang="en-US" sz="2800" dirty="0">
              <a:latin typeface="Work Sans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221A0-2EF1-477A-9623-D6056B92D52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72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E8D4D0-F250-48EF-BADB-6D1DF723FE19}"/>
              </a:ext>
            </a:extLst>
          </p:cNvPr>
          <p:cNvSpPr/>
          <p:nvPr/>
        </p:nvSpPr>
        <p:spPr>
          <a:xfrm>
            <a:off x="96188" y="52464"/>
            <a:ext cx="11782269" cy="58386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i="1" dirty="0"/>
              <a:t>INSERT IMAGE 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E61469-CE96-47F9-A3E2-FB50E6213686}"/>
              </a:ext>
            </a:extLst>
          </p:cNvPr>
          <p:cNvSpPr txBox="1"/>
          <p:nvPr/>
        </p:nvSpPr>
        <p:spPr>
          <a:xfrm>
            <a:off x="846945" y="5988572"/>
            <a:ext cx="11188909" cy="8169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731520" tIns="91440" rIns="91440" bIns="45720" rtlCol="0" anchor="ctr">
            <a:no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1-3 sentence description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3842F2F-7091-49A6-91B7-10E9796C8094}"/>
              </a:ext>
            </a:extLst>
          </p:cNvPr>
          <p:cNvSpPr/>
          <p:nvPr/>
        </p:nvSpPr>
        <p:spPr>
          <a:xfrm>
            <a:off x="96188" y="5973582"/>
            <a:ext cx="578369" cy="8319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100" dirty="0">
                <a:latin typeface="Work Sans" pitchFamily="2" charset="0"/>
              </a:rPr>
              <a:t>TEAM </a:t>
            </a:r>
          </a:p>
        </p:txBody>
      </p:sp>
    </p:spTree>
    <p:extLst>
      <p:ext uri="{BB962C8B-B14F-4D97-AF65-F5344CB8AC3E}">
        <p14:creationId xmlns:p14="http://schemas.microsoft.com/office/powerpoint/2010/main" val="2477560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1D3C-658E-416E-9FF6-B6DD14388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D1E0B-692D-48DC-8FAF-0A453F722B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buFont typeface="Arial,Sans-Serif" panose="020B0604020202020204" pitchFamily="34" charset="0"/>
            </a:pPr>
            <a:r>
              <a:rPr lang="en-US" dirty="0"/>
              <a:t>Complete one of three options in this template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US" dirty="0"/>
              <a:t>Slides 6-7: 		Presentation (via slides)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US" dirty="0"/>
              <a:t>Slide 8: 			Video (no more than 5 minutes)</a:t>
            </a:r>
          </a:p>
          <a:p>
            <a:pPr marL="628650" indent="-285750">
              <a:buFont typeface="Arial" panose="020B0604020202020204" pitchFamily="34" charset="0"/>
              <a:buChar char="•"/>
            </a:pPr>
            <a:r>
              <a:rPr lang="en-US" dirty="0"/>
              <a:t>Slides 9-10: 		Storyboard</a:t>
            </a:r>
          </a:p>
          <a:p>
            <a:pPr algn="l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0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B032E-E3E3-4201-B338-DB8D52DFB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tell stories?</a:t>
            </a:r>
          </a:p>
        </p:txBody>
      </p:sp>
      <p:pic>
        <p:nvPicPr>
          <p:cNvPr id="4" name="Picture 3" descr="Three neatly stacked books">
            <a:extLst>
              <a:ext uri="{FF2B5EF4-FFF2-40B4-BE49-F238E27FC236}">
                <a16:creationId xmlns:a16="http://schemas.microsoft.com/office/drawing/2014/main" id="{A2ABC3F1-98E1-40FC-9110-B49DE0098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690" y="1331651"/>
            <a:ext cx="3657600" cy="2437805"/>
          </a:xfrm>
          <a:prstGeom prst="rect">
            <a:avLst/>
          </a:prstGeom>
        </p:spPr>
      </p:pic>
      <p:pic>
        <p:nvPicPr>
          <p:cNvPr id="6" name="Picture 5" descr="One glowing fluorescent bulb amonst unlit incandescent bulbs">
            <a:extLst>
              <a:ext uri="{FF2B5EF4-FFF2-40B4-BE49-F238E27FC236}">
                <a16:creationId xmlns:a16="http://schemas.microsoft.com/office/drawing/2014/main" id="{4EE06C86-7B33-4F03-89A9-30D53274D2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4"/>
          <a:stretch/>
        </p:blipFill>
        <p:spPr>
          <a:xfrm>
            <a:off x="269290" y="1331651"/>
            <a:ext cx="3657600" cy="2505245"/>
          </a:xfrm>
          <a:prstGeom prst="rect">
            <a:avLst/>
          </a:prstGeom>
        </p:spPr>
      </p:pic>
      <p:pic>
        <p:nvPicPr>
          <p:cNvPr id="8" name="Picture 7" descr="Person writing math on a chalk board">
            <a:extLst>
              <a:ext uri="{FF2B5EF4-FFF2-40B4-BE49-F238E27FC236}">
                <a16:creationId xmlns:a16="http://schemas.microsoft.com/office/drawing/2014/main" id="{06487EBB-8C9F-4034-867E-152CAD9B63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90" y="1331651"/>
            <a:ext cx="3657600" cy="2441377"/>
          </a:xfrm>
          <a:prstGeom prst="rect">
            <a:avLst/>
          </a:prstGeom>
        </p:spPr>
      </p:pic>
      <p:pic>
        <p:nvPicPr>
          <p:cNvPr id="10" name="Picture 9" descr="Seats with people at the movies">
            <a:extLst>
              <a:ext uri="{FF2B5EF4-FFF2-40B4-BE49-F238E27FC236}">
                <a16:creationId xmlns:a16="http://schemas.microsoft.com/office/drawing/2014/main" id="{333A3F73-377E-4A1F-9998-4D3A7B830F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0" y="4032204"/>
            <a:ext cx="3657600" cy="2618921"/>
          </a:xfrm>
          <a:prstGeom prst="rect">
            <a:avLst/>
          </a:prstGeom>
        </p:spPr>
      </p:pic>
      <p:pic>
        <p:nvPicPr>
          <p:cNvPr id="12" name="Picture 11" descr="Mother and daughter reading book on bed">
            <a:extLst>
              <a:ext uri="{FF2B5EF4-FFF2-40B4-BE49-F238E27FC236}">
                <a16:creationId xmlns:a16="http://schemas.microsoft.com/office/drawing/2014/main" id="{5D88A796-1B2A-4C92-9365-3A8D9E693E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38" y="4213320"/>
            <a:ext cx="3657600" cy="2437805"/>
          </a:xfrm>
          <a:prstGeom prst="rect">
            <a:avLst/>
          </a:prstGeom>
        </p:spPr>
      </p:pic>
      <p:pic>
        <p:nvPicPr>
          <p:cNvPr id="14" name="Picture 13" descr="Wall of advesive notes with one standing out">
            <a:extLst>
              <a:ext uri="{FF2B5EF4-FFF2-40B4-BE49-F238E27FC236}">
                <a16:creationId xmlns:a16="http://schemas.microsoft.com/office/drawing/2014/main" id="{FDEA930B-4234-4DDF-B914-22DCE392F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110" y="4213320"/>
            <a:ext cx="3657600" cy="243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8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7BC57-32E4-48C4-B647-B3F405BFD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tell stories in health care improvement?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4B81-C048-47B6-B958-B5CA003CAF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604" y="1414310"/>
            <a:ext cx="7878580" cy="491768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effectLst/>
                <a:latin typeface="+mn-lt"/>
              </a:rPr>
              <a:t>Storytelling can support your improvement work by: </a:t>
            </a:r>
          </a:p>
          <a:p>
            <a:r>
              <a:rPr lang="en-US" dirty="0">
                <a:effectLst/>
                <a:latin typeface="+mn-lt"/>
              </a:rPr>
              <a:t>demonstrating there is a need for the work and challenge complacency </a:t>
            </a:r>
          </a:p>
          <a:p>
            <a:r>
              <a:rPr lang="en-US" dirty="0">
                <a:effectLst/>
                <a:latin typeface="+mn-lt"/>
              </a:rPr>
              <a:t>make the potential benefits or outcomes feel tangible to the people you need to influence </a:t>
            </a:r>
          </a:p>
          <a:p>
            <a:r>
              <a:rPr lang="en-US" dirty="0">
                <a:effectLst/>
                <a:latin typeface="+mn-lt"/>
              </a:rPr>
              <a:t>ensure the patient’s voice and/or the experience of individual staff members is heard </a:t>
            </a:r>
          </a:p>
          <a:p>
            <a:r>
              <a:rPr lang="en-US" dirty="0">
                <a:effectLst/>
                <a:latin typeface="+mn-lt"/>
              </a:rPr>
              <a:t>get a message across – good stories are remembered and can be passed on.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CB919-DEE4-4325-B45C-E388F4C3A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376" y="1766860"/>
            <a:ext cx="3753030" cy="36768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1CC5E7-7295-44F3-A903-D6F1977F4B6A}"/>
              </a:ext>
            </a:extLst>
          </p:cNvPr>
          <p:cNvSpPr txBox="1"/>
          <p:nvPr/>
        </p:nvSpPr>
        <p:spPr>
          <a:xfrm>
            <a:off x="7874170" y="5442927"/>
            <a:ext cx="3815315" cy="6924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731520" tIns="9144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hlinkClick r:id="rId3"/>
              </a:rPr>
              <a:t>Using Storytelling in Health Care Improvement: A Guide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2041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B051D-EE0A-44F6-BA39-5BD385763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So….how do I tell a good story?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D903E-9BB4-40F5-B59C-CA933AD0295F}"/>
              </a:ext>
            </a:extLst>
          </p:cNvPr>
          <p:cNvSpPr txBox="1">
            <a:spLocks/>
          </p:cNvSpPr>
          <p:nvPr/>
        </p:nvSpPr>
        <p:spPr>
          <a:xfrm>
            <a:off x="8824404" y="1256288"/>
            <a:ext cx="3270336" cy="390163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Source Serif Pro Light" panose="02040303050405020204" pitchFamily="18" charset="0"/>
                <a:ea typeface="Source Serif Pro Light" panose="0204030305040502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dirty="0">
                <a:latin typeface="Work Sans" pitchFamily="2" charset="0"/>
                <a:ea typeface="Source Serif Pro" panose="02040603050405020204" pitchFamily="18" charset="0"/>
              </a:rPr>
              <a:t>Tips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Work Sans" pitchFamily="2" charset="0"/>
                <a:ea typeface="Source Serif Pro" panose="02040603050405020204" pitchFamily="18" charset="0"/>
              </a:rPr>
              <a:t>Make 2-3 points (not 8)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Work Sans" pitchFamily="2" charset="0"/>
                <a:ea typeface="Source Serif Pro" panose="02040603050405020204" pitchFamily="18" charset="0"/>
              </a:rPr>
              <a:t>Find the heart (use emotion)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Work Sans" pitchFamily="2" charset="0"/>
                <a:ea typeface="Source Serif Pro" panose="02040603050405020204" pitchFamily="18" charset="0"/>
              </a:rPr>
              <a:t>Pictures sometimes louder than words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latin typeface="Work Sans" pitchFamily="2" charset="0"/>
                <a:ea typeface="Source Serif Pro" panose="02040603050405020204" pitchFamily="18" charset="0"/>
              </a:rPr>
              <a:t>Humor can help</a:t>
            </a:r>
          </a:p>
          <a:p>
            <a:pPr algn="ctr"/>
            <a:endParaRPr lang="en-US" dirty="0">
              <a:latin typeface="Work Sans" pitchFamily="2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B3D4D9-E4D0-4504-A969-9A0B7C014F61}"/>
              </a:ext>
            </a:extLst>
          </p:cNvPr>
          <p:cNvGraphicFramePr/>
          <p:nvPr/>
        </p:nvGraphicFramePr>
        <p:xfrm>
          <a:off x="285861" y="11939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83533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CCC179-439E-4E1C-9B8D-28BE7265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1: </a:t>
            </a:r>
            <a:r>
              <a:rPr lang="en-US" b="0" dirty="0"/>
              <a:t>Presentation</a:t>
            </a:r>
            <a:br>
              <a:rPr lang="en-US" b="0" dirty="0"/>
            </a:br>
            <a:r>
              <a:rPr lang="en-US" b="0" dirty="0"/>
              <a:t>Team name: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414FB50-03AF-478E-893B-56AF19883B36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243681" y="1201659"/>
          <a:ext cx="11236377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828F-060E-4D42-AFB7-DD490B5350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487363" cy="3698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55F6-E294-314C-9FD1-13FB23F097F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erif Pro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erif Pro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795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CCC179-439E-4E1C-9B8D-28BE7265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1: </a:t>
            </a:r>
            <a:r>
              <a:rPr lang="en-US" b="0" dirty="0"/>
              <a:t>Presentation</a:t>
            </a:r>
            <a:br>
              <a:rPr lang="en-US" b="0" dirty="0"/>
            </a:br>
            <a:r>
              <a:rPr lang="en-US" b="0" dirty="0"/>
              <a:t>Team name: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414FB50-03AF-478E-893B-56AF19883B36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243681" y="1201659"/>
          <a:ext cx="11236377" cy="4918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828F-060E-4D42-AFB7-DD490B5350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487363" cy="3698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55F6-E294-314C-9FD1-13FB23F097F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erif Pro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erif Pro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712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CCC179-439E-4E1C-9B8D-28BE7265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2: Video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563431-9EAA-4CCE-9F76-EB6B57A8758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Create a short (5 minutes or less) video with at least two members sharing</a:t>
            </a:r>
          </a:p>
          <a:p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r>
              <a:rPr lang="en-US" dirty="0">
                <a:latin typeface="Source Serif Pro"/>
                <a:ea typeface="Source Serif Pro"/>
              </a:rPr>
              <a:t>Format</a:t>
            </a:r>
          </a:p>
          <a:p>
            <a:pPr lvl="1"/>
            <a:r>
              <a:rPr lang="en-US" dirty="0">
                <a:latin typeface="Source Serif Pro"/>
                <a:ea typeface="Source Serif Pro"/>
              </a:rPr>
              <a:t>Recorded webinar (Zoom, WebEx)</a:t>
            </a:r>
          </a:p>
          <a:p>
            <a:pPr lvl="1"/>
            <a:r>
              <a:rPr lang="en-US" dirty="0">
                <a:latin typeface="Source Serif Pro"/>
                <a:ea typeface="Source Serif Pro"/>
              </a:rPr>
              <a:t>Video uploaded (YouTube, </a:t>
            </a:r>
            <a:r>
              <a:rPr lang="en-US" dirty="0" err="1">
                <a:latin typeface="Source Serif Pro"/>
                <a:ea typeface="Source Serif Pro"/>
              </a:rPr>
              <a:t>Viddler</a:t>
            </a:r>
            <a:r>
              <a:rPr lang="en-US" dirty="0">
                <a:latin typeface="Source Serif Pro"/>
                <a:ea typeface="Source Serif Pro"/>
              </a:rPr>
              <a:t>, Video)</a:t>
            </a:r>
          </a:p>
          <a:p>
            <a:endParaRPr lang="en-US" dirty="0">
              <a:latin typeface="Source Serif Pro"/>
              <a:ea typeface="Source Serif Pro"/>
            </a:endParaRPr>
          </a:p>
          <a:p>
            <a:r>
              <a:rPr lang="en-US" dirty="0">
                <a:latin typeface="Source Serif Pro"/>
                <a:ea typeface="Source Serif Pro"/>
              </a:rPr>
              <a:t>Get creative! </a:t>
            </a:r>
          </a:p>
          <a:p>
            <a:pPr lvl="1"/>
            <a:r>
              <a:rPr lang="en-US" dirty="0">
                <a:latin typeface="Source Serif Pro"/>
                <a:ea typeface="Source Serif Pro"/>
              </a:rPr>
              <a:t>Share more about your organization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828F-060E-4D42-AFB7-DD490B5350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487363" cy="3698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55F6-E294-314C-9FD1-13FB23F097F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erif Pro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erif Pro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5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4CCC179-439E-4E1C-9B8D-28BE726543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3: Storyboard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3C8AEA-56AB-4802-BFE6-5C3D7522F27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Use slide 1 as a template and complete a few (5-10) storyboard slides telling the journey of your BHI project</a:t>
            </a:r>
          </a:p>
          <a:p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r>
              <a:rPr lang="en-US" dirty="0">
                <a:latin typeface="Source Serif Pro" panose="02040603050405020204" pitchFamily="18" charset="0"/>
                <a:ea typeface="Source Serif Pro" panose="02040603050405020204" pitchFamily="18" charset="0"/>
              </a:rPr>
              <a:t>Use photos, drawings (stick figures work well!), Emojis, charts, graphs </a:t>
            </a:r>
          </a:p>
          <a:p>
            <a:pPr marL="0" indent="0">
              <a:buNone/>
            </a:pPr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  <a:p>
            <a:pPr marL="457200" lvl="1" indent="0">
              <a:buNone/>
            </a:pPr>
            <a:endParaRPr lang="en-US" dirty="0">
              <a:latin typeface="Source Serif Pro" panose="02040603050405020204" pitchFamily="18" charset="0"/>
              <a:ea typeface="Source Serif Pro" panose="020406030504050202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4D828F-060E-4D42-AFB7-DD490B5350A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88113"/>
            <a:ext cx="487363" cy="369887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8055F6-E294-314C-9FD1-13FB23F097F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ource Serif Pro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Serif Pro" panose="020B060402020202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898EDBA5-71BC-406F-BA24-860DF782F1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669" y="3307465"/>
            <a:ext cx="1714714" cy="1801535"/>
          </a:xfrm>
          <a:prstGeom prst="rect">
            <a:avLst/>
          </a:prstGeom>
        </p:spPr>
      </p:pic>
      <p:pic>
        <p:nvPicPr>
          <p:cNvPr id="8" name="Picture 7" descr="A yellow smiley face&#10;&#10;Description automatically generated with low confidence">
            <a:extLst>
              <a:ext uri="{FF2B5EF4-FFF2-40B4-BE49-F238E27FC236}">
                <a16:creationId xmlns:a16="http://schemas.microsoft.com/office/drawing/2014/main" id="{48CF8DB8-F781-4E06-9094-118A5B52F8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076" y="3378298"/>
            <a:ext cx="1730702" cy="1730702"/>
          </a:xfrm>
          <a:prstGeom prst="rect">
            <a:avLst/>
          </a:prstGeom>
        </p:spPr>
      </p:pic>
      <p:pic>
        <p:nvPicPr>
          <p:cNvPr id="10" name="Picture 9" descr="A picture containing mountain, nature, outdoor, valley&#10;&#10;Description automatically generated">
            <a:extLst>
              <a:ext uri="{FF2B5EF4-FFF2-40B4-BE49-F238E27FC236}">
                <a16:creationId xmlns:a16="http://schemas.microsoft.com/office/drawing/2014/main" id="{42297DBE-272A-402E-AC23-7A437BCF1D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2" y="3632318"/>
            <a:ext cx="2631381" cy="147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655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PBGH">
  <a:themeElements>
    <a:clrScheme name="PBGH_r2 1">
      <a:dk1>
        <a:srgbClr val="0C223E"/>
      </a:dk1>
      <a:lt1>
        <a:srgbClr val="FFFFFF"/>
      </a:lt1>
      <a:dk2>
        <a:srgbClr val="6B6D64"/>
      </a:dk2>
      <a:lt2>
        <a:srgbClr val="C5BCB6"/>
      </a:lt2>
      <a:accent1>
        <a:srgbClr val="00ADEC"/>
      </a:accent1>
      <a:accent2>
        <a:srgbClr val="007EAD"/>
      </a:accent2>
      <a:accent3>
        <a:srgbClr val="73CFF4"/>
      </a:accent3>
      <a:accent4>
        <a:srgbClr val="A4CD66"/>
      </a:accent4>
      <a:accent5>
        <a:srgbClr val="F79F32"/>
      </a:accent5>
      <a:accent6>
        <a:srgbClr val="BD2F29"/>
      </a:accent6>
      <a:hlink>
        <a:srgbClr val="0563C1"/>
      </a:hlink>
      <a:folHlink>
        <a:srgbClr val="954F72"/>
      </a:folHlink>
    </a:clrScheme>
    <a:fontScheme name="PBGH">
      <a:majorFont>
        <a:latin typeface="Source Serif Pro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ource Serif Pro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1"/>
        </a:solidFill>
      </a:spPr>
      <a:bodyPr vert="horz" wrap="square" lIns="731520" tIns="91440" rIns="91440" bIns="45720" rtlCol="0" anchor="ctr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4352624-B72E-E94D-82C6-382C72E382C0}" vid="{935D16D7-4FBA-8241-927E-A702C545CB4C}"/>
    </a:ext>
  </a:extLst>
</a:theme>
</file>

<file path=ppt/theme/theme2.xml><?xml version="1.0" encoding="utf-8"?>
<a:theme xmlns:a="http://schemas.openxmlformats.org/drawingml/2006/main" name="EHP_1">
  <a:themeElements>
    <a:clrScheme name="Test 2">
      <a:dk1>
        <a:srgbClr val="514E49"/>
      </a:dk1>
      <a:lt1>
        <a:srgbClr val="F4F3F5"/>
      </a:lt1>
      <a:dk2>
        <a:srgbClr val="53585F"/>
      </a:dk2>
      <a:lt2>
        <a:srgbClr val="DCDEE0"/>
      </a:lt2>
      <a:accent1>
        <a:srgbClr val="616161"/>
      </a:accent1>
      <a:accent2>
        <a:srgbClr val="BFBFBF"/>
      </a:accent2>
      <a:accent3>
        <a:srgbClr val="DCBD23"/>
      </a:accent3>
      <a:accent4>
        <a:srgbClr val="808080"/>
      </a:accent4>
      <a:accent5>
        <a:srgbClr val="000080"/>
      </a:accent5>
      <a:accent6>
        <a:srgbClr val="0098B3"/>
      </a:accent6>
      <a:hlink>
        <a:srgbClr val="00BAB3"/>
      </a:hlink>
      <a:folHlink>
        <a:srgbClr val="0432FF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P PPT Template 2019" id="{38EC11E4-7563-C048-BE42-99DE5E037309}" vid="{E5A18640-05B1-934E-A754-617CFC1969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14392</TotalTime>
  <Words>407</Words>
  <Application>Microsoft Office PowerPoint</Application>
  <PresentationFormat>Widescreen</PresentationFormat>
  <Paragraphs>71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Arial,Sans-Serif</vt:lpstr>
      <vt:lpstr>Avenir Book</vt:lpstr>
      <vt:lpstr>Avenir Light</vt:lpstr>
      <vt:lpstr>Calibri</vt:lpstr>
      <vt:lpstr>Source Serif Pro</vt:lpstr>
      <vt:lpstr>Source Serif Pro SemiBold</vt:lpstr>
      <vt:lpstr>Wingdings</vt:lpstr>
      <vt:lpstr>Work Sans</vt:lpstr>
      <vt:lpstr>WORK SANS LIGHT ROMAN</vt:lpstr>
      <vt:lpstr>PBGH</vt:lpstr>
      <vt:lpstr>EHP_1</vt:lpstr>
      <vt:lpstr>Behavioral Health Integration Improvement Collaborative</vt:lpstr>
      <vt:lpstr>Instructions</vt:lpstr>
      <vt:lpstr>Why tell stories?</vt:lpstr>
      <vt:lpstr>Why tell stories in health care improvement?</vt:lpstr>
      <vt:lpstr>So….how do I tell a good story?</vt:lpstr>
      <vt:lpstr>Option 1: Presentation Team name:</vt:lpstr>
      <vt:lpstr>Option 1: Presentation Team name:</vt:lpstr>
      <vt:lpstr>Option 2: Video</vt:lpstr>
      <vt:lpstr>Option 3: Storyboard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Our Faculty</dc:title>
  <dc:creator>Natalie Martin</dc:creator>
  <cp:lastModifiedBy>Kristina Mody</cp:lastModifiedBy>
  <cp:revision>1146</cp:revision>
  <dcterms:created xsi:type="dcterms:W3CDTF">2021-04-01T19:03:19Z</dcterms:created>
  <dcterms:modified xsi:type="dcterms:W3CDTF">2021-09-21T20:44:01Z</dcterms:modified>
</cp:coreProperties>
</file>